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24"/>
  </p:notesMasterIdLst>
  <p:sldIdLst>
    <p:sldId id="256" r:id="rId2"/>
    <p:sldId id="433" r:id="rId3"/>
    <p:sldId id="456" r:id="rId4"/>
    <p:sldId id="468" r:id="rId5"/>
    <p:sldId id="483" r:id="rId6"/>
    <p:sldId id="469" r:id="rId7"/>
    <p:sldId id="449" r:id="rId8"/>
    <p:sldId id="459" r:id="rId9"/>
    <p:sldId id="461" r:id="rId10"/>
    <p:sldId id="464" r:id="rId11"/>
    <p:sldId id="477" r:id="rId12"/>
    <p:sldId id="285" r:id="rId13"/>
    <p:sldId id="295" r:id="rId14"/>
    <p:sldId id="478" r:id="rId15"/>
    <p:sldId id="277" r:id="rId16"/>
    <p:sldId id="280" r:id="rId17"/>
    <p:sldId id="480" r:id="rId18"/>
    <p:sldId id="474" r:id="rId19"/>
    <p:sldId id="465" r:id="rId20"/>
    <p:sldId id="472" r:id="rId21"/>
    <p:sldId id="484" r:id="rId22"/>
    <p:sldId id="4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A967E1-75F0-49D7-BEFA-EA1DC62F2D74}" v="445" dt="2024-07-01T11:59:29.2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2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men Yau" userId="a9f31c8c-dd37-4b24-97fc-473b8bebe4e4" providerId="ADAL" clId="{69A967E1-75F0-49D7-BEFA-EA1DC62F2D74}"/>
    <pc:docChg chg="undo redo custSel addSld delSld modSld sldOrd">
      <pc:chgData name="Carmen Yau" userId="a9f31c8c-dd37-4b24-97fc-473b8bebe4e4" providerId="ADAL" clId="{69A967E1-75F0-49D7-BEFA-EA1DC62F2D74}" dt="2024-07-01T11:59:32.736" v="2310" actId="403"/>
      <pc:docMkLst>
        <pc:docMk/>
      </pc:docMkLst>
      <pc:sldChg chg="addSp modSp mod">
        <pc:chgData name="Carmen Yau" userId="a9f31c8c-dd37-4b24-97fc-473b8bebe4e4" providerId="ADAL" clId="{69A967E1-75F0-49D7-BEFA-EA1DC62F2D74}" dt="2024-07-01T11:59:32.736" v="2310" actId="403"/>
        <pc:sldMkLst>
          <pc:docMk/>
          <pc:sldMk cId="1816550023" sldId="256"/>
        </pc:sldMkLst>
        <pc:spChg chg="mod">
          <ac:chgData name="Carmen Yau" userId="a9f31c8c-dd37-4b24-97fc-473b8bebe4e4" providerId="ADAL" clId="{69A967E1-75F0-49D7-BEFA-EA1DC62F2D74}" dt="2024-06-27T08:59:34.700" v="18" actId="27636"/>
          <ac:spMkLst>
            <pc:docMk/>
            <pc:sldMk cId="1816550023" sldId="256"/>
            <ac:spMk id="2" creationId="{59773076-434E-4903-AE94-0FC9AEB94EB5}"/>
          </ac:spMkLst>
        </pc:spChg>
        <pc:spChg chg="mod">
          <ac:chgData name="Carmen Yau" userId="a9f31c8c-dd37-4b24-97fc-473b8bebe4e4" providerId="ADAL" clId="{69A967E1-75F0-49D7-BEFA-EA1DC62F2D74}" dt="2024-06-27T09:00:24.196" v="88" actId="27636"/>
          <ac:spMkLst>
            <pc:docMk/>
            <pc:sldMk cId="1816550023" sldId="256"/>
            <ac:spMk id="3" creationId="{18EFCF21-F8EB-4EBD-AD2D-FB57603502C2}"/>
          </ac:spMkLst>
        </pc:spChg>
        <pc:spChg chg="add mod">
          <ac:chgData name="Carmen Yau" userId="a9f31c8c-dd37-4b24-97fc-473b8bebe4e4" providerId="ADAL" clId="{69A967E1-75F0-49D7-BEFA-EA1DC62F2D74}" dt="2024-07-01T11:59:32.736" v="2310" actId="403"/>
          <ac:spMkLst>
            <pc:docMk/>
            <pc:sldMk cId="1816550023" sldId="256"/>
            <ac:spMk id="6" creationId="{8CFC68C0-2D92-A3A4-0E4B-0D89DFF65F69}"/>
          </ac:spMkLst>
        </pc:spChg>
      </pc:sldChg>
      <pc:sldChg chg="modSp add mod">
        <pc:chgData name="Carmen Yau" userId="a9f31c8c-dd37-4b24-97fc-473b8bebe4e4" providerId="ADAL" clId="{69A967E1-75F0-49D7-BEFA-EA1DC62F2D74}" dt="2024-06-27T10:32:05.760" v="2012" actId="12100"/>
        <pc:sldMkLst>
          <pc:docMk/>
          <pc:sldMk cId="4060971830" sldId="277"/>
        </pc:sldMkLst>
        <pc:spChg chg="mod">
          <ac:chgData name="Carmen Yau" userId="a9f31c8c-dd37-4b24-97fc-473b8bebe4e4" providerId="ADAL" clId="{69A967E1-75F0-49D7-BEFA-EA1DC62F2D74}" dt="2024-06-27T09:18:55.177" v="382" actId="1076"/>
          <ac:spMkLst>
            <pc:docMk/>
            <pc:sldMk cId="4060971830" sldId="277"/>
            <ac:spMk id="2" creationId="{5283670C-110D-42DA-8196-720A0C52B337}"/>
          </ac:spMkLst>
        </pc:spChg>
        <pc:graphicFrameChg chg="mod">
          <ac:chgData name="Carmen Yau" userId="a9f31c8c-dd37-4b24-97fc-473b8bebe4e4" providerId="ADAL" clId="{69A967E1-75F0-49D7-BEFA-EA1DC62F2D74}" dt="2024-06-27T10:32:05.760" v="2012" actId="12100"/>
          <ac:graphicFrameMkLst>
            <pc:docMk/>
            <pc:sldMk cId="4060971830" sldId="277"/>
            <ac:graphicFrameMk id="4" creationId="{90FF3917-488C-4876-B07A-4FA07A8BB768}"/>
          </ac:graphicFrameMkLst>
        </pc:graphicFrameChg>
      </pc:sldChg>
      <pc:sldChg chg="modSp add mod">
        <pc:chgData name="Carmen Yau" userId="a9f31c8c-dd37-4b24-97fc-473b8bebe4e4" providerId="ADAL" clId="{69A967E1-75F0-49D7-BEFA-EA1DC62F2D74}" dt="2024-06-27T10:33:06.327" v="2014" actId="12100"/>
        <pc:sldMkLst>
          <pc:docMk/>
          <pc:sldMk cId="3836592160" sldId="280"/>
        </pc:sldMkLst>
        <pc:spChg chg="mod">
          <ac:chgData name="Carmen Yau" userId="a9f31c8c-dd37-4b24-97fc-473b8bebe4e4" providerId="ADAL" clId="{69A967E1-75F0-49D7-BEFA-EA1DC62F2D74}" dt="2024-06-27T09:23:01.879" v="676" actId="5793"/>
          <ac:spMkLst>
            <pc:docMk/>
            <pc:sldMk cId="3836592160" sldId="280"/>
            <ac:spMk id="2" creationId="{C09EE0CB-B6F2-48E3-ABFE-F046ED138EEF}"/>
          </ac:spMkLst>
        </pc:spChg>
        <pc:spChg chg="mod">
          <ac:chgData name="Carmen Yau" userId="a9f31c8c-dd37-4b24-97fc-473b8bebe4e4" providerId="ADAL" clId="{69A967E1-75F0-49D7-BEFA-EA1DC62F2D74}" dt="2024-06-27T09:15:50.729" v="277" actId="1076"/>
          <ac:spMkLst>
            <pc:docMk/>
            <pc:sldMk cId="3836592160" sldId="280"/>
            <ac:spMk id="6" creationId="{99BF0B45-FED7-4D4E-9F0D-FD5FDC8384FF}"/>
          </ac:spMkLst>
        </pc:spChg>
        <pc:graphicFrameChg chg="mod">
          <ac:chgData name="Carmen Yau" userId="a9f31c8c-dd37-4b24-97fc-473b8bebe4e4" providerId="ADAL" clId="{69A967E1-75F0-49D7-BEFA-EA1DC62F2D74}" dt="2024-06-27T10:32:58.427" v="2013" actId="12100"/>
          <ac:graphicFrameMkLst>
            <pc:docMk/>
            <pc:sldMk cId="3836592160" sldId="280"/>
            <ac:graphicFrameMk id="7" creationId="{5F73B29C-6B58-43E0-95EF-873B6446A5B9}"/>
          </ac:graphicFrameMkLst>
        </pc:graphicFrameChg>
        <pc:graphicFrameChg chg="mod modGraphic">
          <ac:chgData name="Carmen Yau" userId="a9f31c8c-dd37-4b24-97fc-473b8bebe4e4" providerId="ADAL" clId="{69A967E1-75F0-49D7-BEFA-EA1DC62F2D74}" dt="2024-06-27T10:33:06.327" v="2014" actId="12100"/>
          <ac:graphicFrameMkLst>
            <pc:docMk/>
            <pc:sldMk cId="3836592160" sldId="280"/>
            <ac:graphicFrameMk id="8" creationId="{965EEBE3-56A5-4184-88EB-0CD30B442C8F}"/>
          </ac:graphicFrameMkLst>
        </pc:graphicFrameChg>
      </pc:sldChg>
      <pc:sldChg chg="modSp add mod">
        <pc:chgData name="Carmen Yau" userId="a9f31c8c-dd37-4b24-97fc-473b8bebe4e4" providerId="ADAL" clId="{69A967E1-75F0-49D7-BEFA-EA1DC62F2D74}" dt="2024-06-27T09:14:24.170" v="269" actId="27636"/>
        <pc:sldMkLst>
          <pc:docMk/>
          <pc:sldMk cId="501536101" sldId="285"/>
        </pc:sldMkLst>
        <pc:spChg chg="mod">
          <ac:chgData name="Carmen Yau" userId="a9f31c8c-dd37-4b24-97fc-473b8bebe4e4" providerId="ADAL" clId="{69A967E1-75F0-49D7-BEFA-EA1DC62F2D74}" dt="2024-06-27T09:14:24.170" v="269" actId="27636"/>
          <ac:spMkLst>
            <pc:docMk/>
            <pc:sldMk cId="501536101" sldId="285"/>
            <ac:spMk id="2" creationId="{C2CD4BBF-281E-4DBA-AC9A-0B8F37F16E60}"/>
          </ac:spMkLst>
        </pc:spChg>
      </pc:sldChg>
      <pc:sldChg chg="modSp add mod">
        <pc:chgData name="Carmen Yau" userId="a9f31c8c-dd37-4b24-97fc-473b8bebe4e4" providerId="ADAL" clId="{69A967E1-75F0-49D7-BEFA-EA1DC62F2D74}" dt="2024-06-27T09:14:49.772" v="274" actId="27636"/>
        <pc:sldMkLst>
          <pc:docMk/>
          <pc:sldMk cId="2080970386" sldId="295"/>
        </pc:sldMkLst>
        <pc:spChg chg="mod">
          <ac:chgData name="Carmen Yau" userId="a9f31c8c-dd37-4b24-97fc-473b8bebe4e4" providerId="ADAL" clId="{69A967E1-75F0-49D7-BEFA-EA1DC62F2D74}" dt="2024-06-27T09:14:49.756" v="273" actId="27636"/>
          <ac:spMkLst>
            <pc:docMk/>
            <pc:sldMk cId="2080970386" sldId="295"/>
            <ac:spMk id="2" creationId="{105E8F87-2361-4502-BA98-E5D7227BBE28}"/>
          </ac:spMkLst>
        </pc:spChg>
        <pc:spChg chg="mod">
          <ac:chgData name="Carmen Yau" userId="a9f31c8c-dd37-4b24-97fc-473b8bebe4e4" providerId="ADAL" clId="{69A967E1-75F0-49D7-BEFA-EA1DC62F2D74}" dt="2024-06-27T09:14:49.772" v="274" actId="27636"/>
          <ac:spMkLst>
            <pc:docMk/>
            <pc:sldMk cId="2080970386" sldId="295"/>
            <ac:spMk id="3" creationId="{443175B6-19B7-4055-8280-296C3C71D478}"/>
          </ac:spMkLst>
        </pc:spChg>
      </pc:sldChg>
      <pc:sldChg chg="modSp mod">
        <pc:chgData name="Carmen Yau" userId="a9f31c8c-dd37-4b24-97fc-473b8bebe4e4" providerId="ADAL" clId="{69A967E1-75F0-49D7-BEFA-EA1DC62F2D74}" dt="2024-06-27T09:27:55.953" v="761" actId="1076"/>
        <pc:sldMkLst>
          <pc:docMk/>
          <pc:sldMk cId="2382148752" sldId="449"/>
        </pc:sldMkLst>
        <pc:spChg chg="mod">
          <ac:chgData name="Carmen Yau" userId="a9f31c8c-dd37-4b24-97fc-473b8bebe4e4" providerId="ADAL" clId="{69A967E1-75F0-49D7-BEFA-EA1DC62F2D74}" dt="2024-06-27T09:27:55.953" v="761" actId="1076"/>
          <ac:spMkLst>
            <pc:docMk/>
            <pc:sldMk cId="2382148752" sldId="449"/>
            <ac:spMk id="12" creationId="{E693315F-2EC4-42C1-AAD1-B8C980127346}"/>
          </ac:spMkLst>
        </pc:spChg>
      </pc:sldChg>
      <pc:sldChg chg="modSp mod">
        <pc:chgData name="Carmen Yau" userId="a9f31c8c-dd37-4b24-97fc-473b8bebe4e4" providerId="ADAL" clId="{69A967E1-75F0-49D7-BEFA-EA1DC62F2D74}" dt="2024-06-27T09:00:52.768" v="90" actId="20577"/>
        <pc:sldMkLst>
          <pc:docMk/>
          <pc:sldMk cId="3238923554" sldId="461"/>
        </pc:sldMkLst>
        <pc:spChg chg="mod">
          <ac:chgData name="Carmen Yau" userId="a9f31c8c-dd37-4b24-97fc-473b8bebe4e4" providerId="ADAL" clId="{69A967E1-75F0-49D7-BEFA-EA1DC62F2D74}" dt="2024-06-27T09:00:52.768" v="90" actId="20577"/>
          <ac:spMkLst>
            <pc:docMk/>
            <pc:sldMk cId="3238923554" sldId="461"/>
            <ac:spMk id="7" creationId="{B67C909B-0AD0-483C-AAC3-96A0A3D16BE1}"/>
          </ac:spMkLst>
        </pc:spChg>
      </pc:sldChg>
      <pc:sldChg chg="addSp modSp mod">
        <pc:chgData name="Carmen Yau" userId="a9f31c8c-dd37-4b24-97fc-473b8bebe4e4" providerId="ADAL" clId="{69A967E1-75F0-49D7-BEFA-EA1DC62F2D74}" dt="2024-06-27T09:13:00.071" v="266" actId="1035"/>
        <pc:sldMkLst>
          <pc:docMk/>
          <pc:sldMk cId="2763936924" sldId="465"/>
        </pc:sldMkLst>
        <pc:spChg chg="add mod">
          <ac:chgData name="Carmen Yau" userId="a9f31c8c-dd37-4b24-97fc-473b8bebe4e4" providerId="ADAL" clId="{69A967E1-75F0-49D7-BEFA-EA1DC62F2D74}" dt="2024-06-27T09:12:42.566" v="255" actId="164"/>
          <ac:spMkLst>
            <pc:docMk/>
            <pc:sldMk cId="2763936924" sldId="465"/>
            <ac:spMk id="3" creationId="{BF8C34A6-7E4C-30E4-A708-0756D494A1F9}"/>
          </ac:spMkLst>
        </pc:spChg>
        <pc:spChg chg="mod">
          <ac:chgData name="Carmen Yau" userId="a9f31c8c-dd37-4b24-97fc-473b8bebe4e4" providerId="ADAL" clId="{69A967E1-75F0-49D7-BEFA-EA1DC62F2D74}" dt="2024-06-27T09:12:08.721" v="250" actId="2085"/>
          <ac:spMkLst>
            <pc:docMk/>
            <pc:sldMk cId="2763936924" sldId="465"/>
            <ac:spMk id="6" creationId="{CC925ABB-1111-4043-A047-28EFDAC4FB27}"/>
          </ac:spMkLst>
        </pc:spChg>
        <pc:spChg chg="mod">
          <ac:chgData name="Carmen Yau" userId="a9f31c8c-dd37-4b24-97fc-473b8bebe4e4" providerId="ADAL" clId="{69A967E1-75F0-49D7-BEFA-EA1DC62F2D74}" dt="2024-06-27T09:12:15.824" v="253" actId="2085"/>
          <ac:spMkLst>
            <pc:docMk/>
            <pc:sldMk cId="2763936924" sldId="465"/>
            <ac:spMk id="11" creationId="{0ABA52C7-0D9C-4A75-BC10-3B1CA9D82C59}"/>
          </ac:spMkLst>
        </pc:spChg>
        <pc:spChg chg="add mod">
          <ac:chgData name="Carmen Yau" userId="a9f31c8c-dd37-4b24-97fc-473b8bebe4e4" providerId="ADAL" clId="{69A967E1-75F0-49D7-BEFA-EA1DC62F2D74}" dt="2024-06-27T09:12:31.135" v="254" actId="164"/>
          <ac:spMkLst>
            <pc:docMk/>
            <pc:sldMk cId="2763936924" sldId="465"/>
            <ac:spMk id="21" creationId="{DA54B8F9-AA89-EFEE-D26F-32964D57AA69}"/>
          </ac:spMkLst>
        </pc:spChg>
        <pc:grpChg chg="add mod">
          <ac:chgData name="Carmen Yau" userId="a9f31c8c-dd37-4b24-97fc-473b8bebe4e4" providerId="ADAL" clId="{69A967E1-75F0-49D7-BEFA-EA1DC62F2D74}" dt="2024-06-27T09:12:31.135" v="254" actId="164"/>
          <ac:grpSpMkLst>
            <pc:docMk/>
            <pc:sldMk cId="2763936924" sldId="465"/>
            <ac:grpSpMk id="38" creationId="{3F13E6E8-9952-1054-BCBC-3E18F482516E}"/>
          </ac:grpSpMkLst>
        </pc:grpChg>
        <pc:grpChg chg="add mod">
          <ac:chgData name="Carmen Yau" userId="a9f31c8c-dd37-4b24-97fc-473b8bebe4e4" providerId="ADAL" clId="{69A967E1-75F0-49D7-BEFA-EA1DC62F2D74}" dt="2024-06-27T09:13:00.071" v="266" actId="1035"/>
          <ac:grpSpMkLst>
            <pc:docMk/>
            <pc:sldMk cId="2763936924" sldId="465"/>
            <ac:grpSpMk id="40" creationId="{DD12A183-57C7-3474-3101-45533D4AF770}"/>
          </ac:grpSpMkLst>
        </pc:grpChg>
        <pc:graphicFrameChg chg="mod">
          <ac:chgData name="Carmen Yau" userId="a9f31c8c-dd37-4b24-97fc-473b8bebe4e4" providerId="ADAL" clId="{69A967E1-75F0-49D7-BEFA-EA1DC62F2D74}" dt="2024-06-27T09:09:22.529" v="232" actId="14100"/>
          <ac:graphicFrameMkLst>
            <pc:docMk/>
            <pc:sldMk cId="2763936924" sldId="465"/>
            <ac:graphicFrameMk id="39" creationId="{3A04354D-CB25-4B7F-B382-6C1599F67174}"/>
          </ac:graphicFrameMkLst>
        </pc:graphicFrameChg>
        <pc:picChg chg="add mod">
          <ac:chgData name="Carmen Yau" userId="a9f31c8c-dd37-4b24-97fc-473b8bebe4e4" providerId="ADAL" clId="{69A967E1-75F0-49D7-BEFA-EA1DC62F2D74}" dt="2024-06-27T09:12:42.566" v="255" actId="164"/>
          <ac:picMkLst>
            <pc:docMk/>
            <pc:sldMk cId="2763936924" sldId="465"/>
            <ac:picMk id="31" creationId="{2DAECA70-3499-80D1-8A51-CD101D6F0C12}"/>
          </ac:picMkLst>
        </pc:picChg>
        <pc:picChg chg="add mod">
          <ac:chgData name="Carmen Yau" userId="a9f31c8c-dd37-4b24-97fc-473b8bebe4e4" providerId="ADAL" clId="{69A967E1-75F0-49D7-BEFA-EA1DC62F2D74}" dt="2024-06-27T09:12:31.135" v="254" actId="164"/>
          <ac:picMkLst>
            <pc:docMk/>
            <pc:sldMk cId="2763936924" sldId="465"/>
            <ac:picMk id="37" creationId="{7999A63B-A5CC-F039-8C9E-3679780C14D1}"/>
          </ac:picMkLst>
        </pc:picChg>
      </pc:sldChg>
      <pc:sldChg chg="del">
        <pc:chgData name="Carmen Yau" userId="a9f31c8c-dd37-4b24-97fc-473b8bebe4e4" providerId="ADAL" clId="{69A967E1-75F0-49D7-BEFA-EA1DC62F2D74}" dt="2024-06-27T09:54:06.037" v="2005" actId="47"/>
        <pc:sldMkLst>
          <pc:docMk/>
          <pc:sldMk cId="3966403262" sldId="466"/>
        </pc:sldMkLst>
      </pc:sldChg>
      <pc:sldChg chg="del">
        <pc:chgData name="Carmen Yau" userId="a9f31c8c-dd37-4b24-97fc-473b8bebe4e4" providerId="ADAL" clId="{69A967E1-75F0-49D7-BEFA-EA1DC62F2D74}" dt="2024-06-27T09:54:20.136" v="2006" actId="47"/>
        <pc:sldMkLst>
          <pc:docMk/>
          <pc:sldMk cId="611174071" sldId="470"/>
        </pc:sldMkLst>
      </pc:sldChg>
      <pc:sldChg chg="addSp modSp">
        <pc:chgData name="Carmen Yau" userId="a9f31c8c-dd37-4b24-97fc-473b8bebe4e4" providerId="ADAL" clId="{69A967E1-75F0-49D7-BEFA-EA1DC62F2D74}" dt="2024-06-27T10:40:38.586" v="2216"/>
        <pc:sldMkLst>
          <pc:docMk/>
          <pc:sldMk cId="3767531361" sldId="472"/>
        </pc:sldMkLst>
        <pc:spChg chg="add mod">
          <ac:chgData name="Carmen Yau" userId="a9f31c8c-dd37-4b24-97fc-473b8bebe4e4" providerId="ADAL" clId="{69A967E1-75F0-49D7-BEFA-EA1DC62F2D74}" dt="2024-06-27T10:40:38.586" v="2216"/>
          <ac:spMkLst>
            <pc:docMk/>
            <pc:sldMk cId="3767531361" sldId="472"/>
            <ac:spMk id="2" creationId="{2218CAE5-E596-2461-1035-1728447100D7}"/>
          </ac:spMkLst>
        </pc:spChg>
        <pc:graphicFrameChg chg="add mod">
          <ac:chgData name="Carmen Yau" userId="a9f31c8c-dd37-4b24-97fc-473b8bebe4e4" providerId="ADAL" clId="{69A967E1-75F0-49D7-BEFA-EA1DC62F2D74}" dt="2024-06-27T10:40:35.462" v="2215"/>
          <ac:graphicFrameMkLst>
            <pc:docMk/>
            <pc:sldMk cId="3767531361" sldId="472"/>
            <ac:graphicFrameMk id="3" creationId="{90A6BC32-7277-FDF0-4468-18651D737EFA}"/>
          </ac:graphicFrameMkLst>
        </pc:graphicFrameChg>
      </pc:sldChg>
      <pc:sldChg chg="delSp modSp mod">
        <pc:chgData name="Carmen Yau" userId="a9f31c8c-dd37-4b24-97fc-473b8bebe4e4" providerId="ADAL" clId="{69A967E1-75F0-49D7-BEFA-EA1DC62F2D74}" dt="2024-06-27T09:53:39.849" v="2004" actId="1076"/>
        <pc:sldMkLst>
          <pc:docMk/>
          <pc:sldMk cId="2087834437" sldId="474"/>
        </pc:sldMkLst>
        <pc:spChg chg="del">
          <ac:chgData name="Carmen Yau" userId="a9f31c8c-dd37-4b24-97fc-473b8bebe4e4" providerId="ADAL" clId="{69A967E1-75F0-49D7-BEFA-EA1DC62F2D74}" dt="2024-06-27T09:53:34.029" v="2003" actId="478"/>
          <ac:spMkLst>
            <pc:docMk/>
            <pc:sldMk cId="2087834437" sldId="474"/>
            <ac:spMk id="4" creationId="{78072066-9764-4520-81A1-2C70BACA85F1}"/>
          </ac:spMkLst>
        </pc:spChg>
        <pc:spChg chg="del">
          <ac:chgData name="Carmen Yau" userId="a9f31c8c-dd37-4b24-97fc-473b8bebe4e4" providerId="ADAL" clId="{69A967E1-75F0-49D7-BEFA-EA1DC62F2D74}" dt="2024-06-27T09:53:34.029" v="2003" actId="478"/>
          <ac:spMkLst>
            <pc:docMk/>
            <pc:sldMk cId="2087834437" sldId="474"/>
            <ac:spMk id="15" creationId="{B2579675-C985-4F44-B576-0A1F00530A85}"/>
          </ac:spMkLst>
        </pc:spChg>
        <pc:spChg chg="del">
          <ac:chgData name="Carmen Yau" userId="a9f31c8c-dd37-4b24-97fc-473b8bebe4e4" providerId="ADAL" clId="{69A967E1-75F0-49D7-BEFA-EA1DC62F2D74}" dt="2024-06-27T09:53:34.029" v="2003" actId="478"/>
          <ac:spMkLst>
            <pc:docMk/>
            <pc:sldMk cId="2087834437" sldId="474"/>
            <ac:spMk id="16" creationId="{17985371-6448-4040-B144-8EAE945E79A4}"/>
          </ac:spMkLst>
        </pc:spChg>
        <pc:spChg chg="mod">
          <ac:chgData name="Carmen Yau" userId="a9f31c8c-dd37-4b24-97fc-473b8bebe4e4" providerId="ADAL" clId="{69A967E1-75F0-49D7-BEFA-EA1DC62F2D74}" dt="2024-06-27T09:53:39.849" v="2004" actId="1076"/>
          <ac:spMkLst>
            <pc:docMk/>
            <pc:sldMk cId="2087834437" sldId="474"/>
            <ac:spMk id="18" creationId="{396BB651-8A96-4951-8F06-9E9CD24C33B6}"/>
          </ac:spMkLst>
        </pc:spChg>
      </pc:sldChg>
      <pc:sldChg chg="modSp new del mod">
        <pc:chgData name="Carmen Yau" userId="a9f31c8c-dd37-4b24-97fc-473b8bebe4e4" providerId="ADAL" clId="{69A967E1-75F0-49D7-BEFA-EA1DC62F2D74}" dt="2024-06-27T09:05:00.095" v="163" actId="47"/>
        <pc:sldMkLst>
          <pc:docMk/>
          <pc:sldMk cId="1704292252" sldId="476"/>
        </pc:sldMkLst>
        <pc:spChg chg="mod">
          <ac:chgData name="Carmen Yau" userId="a9f31c8c-dd37-4b24-97fc-473b8bebe4e4" providerId="ADAL" clId="{69A967E1-75F0-49D7-BEFA-EA1DC62F2D74}" dt="2024-06-27T09:04:33.861" v="126" actId="20577"/>
          <ac:spMkLst>
            <pc:docMk/>
            <pc:sldMk cId="1704292252" sldId="476"/>
            <ac:spMk id="2" creationId="{4949A802-2305-D177-A322-2615CBCBE63B}"/>
          </ac:spMkLst>
        </pc:spChg>
      </pc:sldChg>
      <pc:sldChg chg="addSp modSp new mod setBg">
        <pc:chgData name="Carmen Yau" userId="a9f31c8c-dd37-4b24-97fc-473b8bebe4e4" providerId="ADAL" clId="{69A967E1-75F0-49D7-BEFA-EA1DC62F2D74}" dt="2024-06-27T09:31:52.112" v="820" actId="166"/>
        <pc:sldMkLst>
          <pc:docMk/>
          <pc:sldMk cId="3433837366" sldId="477"/>
        </pc:sldMkLst>
        <pc:spChg chg="mod">
          <ac:chgData name="Carmen Yau" userId="a9f31c8c-dd37-4b24-97fc-473b8bebe4e4" providerId="ADAL" clId="{69A967E1-75F0-49D7-BEFA-EA1DC62F2D74}" dt="2024-06-27T09:26:48.102" v="700" actId="1076"/>
          <ac:spMkLst>
            <pc:docMk/>
            <pc:sldMk cId="3433837366" sldId="477"/>
            <ac:spMk id="2" creationId="{F618B605-37A4-2BFE-C6DB-4FFAB13A62CC}"/>
          </ac:spMkLst>
        </pc:spChg>
        <pc:spChg chg="add">
          <ac:chgData name="Carmen Yau" userId="a9f31c8c-dd37-4b24-97fc-473b8bebe4e4" providerId="ADAL" clId="{69A967E1-75F0-49D7-BEFA-EA1DC62F2D74}" dt="2024-06-27T09:25:46.922" v="689" actId="26606"/>
          <ac:spMkLst>
            <pc:docMk/>
            <pc:sldMk cId="3433837366" sldId="477"/>
            <ac:spMk id="11" creationId="{038E7D36-B1C9-463C-983F-AEA5810A60D0}"/>
          </ac:spMkLst>
        </pc:spChg>
        <pc:spChg chg="add">
          <ac:chgData name="Carmen Yau" userId="a9f31c8c-dd37-4b24-97fc-473b8bebe4e4" providerId="ADAL" clId="{69A967E1-75F0-49D7-BEFA-EA1DC62F2D74}" dt="2024-06-27T09:25:46.922" v="689" actId="26606"/>
          <ac:spMkLst>
            <pc:docMk/>
            <pc:sldMk cId="3433837366" sldId="477"/>
            <ac:spMk id="13" creationId="{37B9A221-B33F-47C2-85FF-2C8F363D797B}"/>
          </ac:spMkLst>
        </pc:spChg>
        <pc:spChg chg="add">
          <ac:chgData name="Carmen Yau" userId="a9f31c8c-dd37-4b24-97fc-473b8bebe4e4" providerId="ADAL" clId="{69A967E1-75F0-49D7-BEFA-EA1DC62F2D74}" dt="2024-06-27T09:25:46.922" v="689" actId="26606"/>
          <ac:spMkLst>
            <pc:docMk/>
            <pc:sldMk cId="3433837366" sldId="477"/>
            <ac:spMk id="15" creationId="{CD0E0EF1-7626-4514-9337-271DD661B1EB}"/>
          </ac:spMkLst>
        </pc:spChg>
        <pc:spChg chg="add">
          <ac:chgData name="Carmen Yau" userId="a9f31c8c-dd37-4b24-97fc-473b8bebe4e4" providerId="ADAL" clId="{69A967E1-75F0-49D7-BEFA-EA1DC62F2D74}" dt="2024-06-27T09:25:46.922" v="689" actId="26606"/>
          <ac:spMkLst>
            <pc:docMk/>
            <pc:sldMk cId="3433837366" sldId="477"/>
            <ac:spMk id="17" creationId="{5F0B1492-9A00-4F80-8771-0BB2C2C4353C}"/>
          </ac:spMkLst>
        </pc:spChg>
        <pc:spChg chg="add">
          <ac:chgData name="Carmen Yau" userId="a9f31c8c-dd37-4b24-97fc-473b8bebe4e4" providerId="ADAL" clId="{69A967E1-75F0-49D7-BEFA-EA1DC62F2D74}" dt="2024-06-27T09:25:46.922" v="689" actId="26606"/>
          <ac:spMkLst>
            <pc:docMk/>
            <pc:sldMk cId="3433837366" sldId="477"/>
            <ac:spMk id="23" creationId="{F29C4816-CB21-420B-9EB4-9E5671387997}"/>
          </ac:spMkLst>
        </pc:spChg>
        <pc:spChg chg="add">
          <ac:chgData name="Carmen Yau" userId="a9f31c8c-dd37-4b24-97fc-473b8bebe4e4" providerId="ADAL" clId="{69A967E1-75F0-49D7-BEFA-EA1DC62F2D74}" dt="2024-06-27T09:25:46.922" v="689" actId="26606"/>
          <ac:spMkLst>
            <pc:docMk/>
            <pc:sldMk cId="3433837366" sldId="477"/>
            <ac:spMk id="25" creationId="{E82F361B-984A-43B6-AFE8-1F14394284E4}"/>
          </ac:spMkLst>
        </pc:spChg>
        <pc:graphicFrameChg chg="add mod ord modGraphic">
          <ac:chgData name="Carmen Yau" userId="a9f31c8c-dd37-4b24-97fc-473b8bebe4e4" providerId="ADAL" clId="{69A967E1-75F0-49D7-BEFA-EA1DC62F2D74}" dt="2024-06-27T09:25:46.922" v="689" actId="26606"/>
          <ac:graphicFrameMkLst>
            <pc:docMk/>
            <pc:sldMk cId="3433837366" sldId="477"/>
            <ac:graphicFrameMk id="4" creationId="{518B2564-B2F9-ABF8-A13B-653F8A8E2ADE}"/>
          </ac:graphicFrameMkLst>
        </pc:graphicFrameChg>
        <pc:picChg chg="add mod ord">
          <ac:chgData name="Carmen Yau" userId="a9f31c8c-dd37-4b24-97fc-473b8bebe4e4" providerId="ADAL" clId="{69A967E1-75F0-49D7-BEFA-EA1DC62F2D74}" dt="2024-06-27T09:31:52.112" v="820" actId="166"/>
          <ac:picMkLst>
            <pc:docMk/>
            <pc:sldMk cId="3433837366" sldId="477"/>
            <ac:picMk id="3" creationId="{3F5A8D03-057D-1D39-46D9-AC79135DB60A}"/>
          </ac:picMkLst>
        </pc:picChg>
        <pc:picChg chg="add mod ord">
          <ac:chgData name="Carmen Yau" userId="a9f31c8c-dd37-4b24-97fc-473b8bebe4e4" providerId="ADAL" clId="{69A967E1-75F0-49D7-BEFA-EA1DC62F2D74}" dt="2024-06-27T09:31:48.323" v="819" actId="167"/>
          <ac:picMkLst>
            <pc:docMk/>
            <pc:sldMk cId="3433837366" sldId="477"/>
            <ac:picMk id="6" creationId="{9A8D0178-4D69-0C01-E0FA-A1EC088238EA}"/>
          </ac:picMkLst>
        </pc:picChg>
        <pc:cxnChg chg="add">
          <ac:chgData name="Carmen Yau" userId="a9f31c8c-dd37-4b24-97fc-473b8bebe4e4" providerId="ADAL" clId="{69A967E1-75F0-49D7-BEFA-EA1DC62F2D74}" dt="2024-06-27T09:25:46.922" v="689" actId="26606"/>
          <ac:cxnSpMkLst>
            <pc:docMk/>
            <pc:sldMk cId="3433837366" sldId="477"/>
            <ac:cxnSpMk id="19" creationId="{7FAC7B62-8ACC-41ED-80AB-8D1CDF38B9E4}"/>
          </ac:cxnSpMkLst>
        </pc:cxnChg>
        <pc:cxnChg chg="add">
          <ac:chgData name="Carmen Yau" userId="a9f31c8c-dd37-4b24-97fc-473b8bebe4e4" providerId="ADAL" clId="{69A967E1-75F0-49D7-BEFA-EA1DC62F2D74}" dt="2024-06-27T09:25:46.922" v="689" actId="26606"/>
          <ac:cxnSpMkLst>
            <pc:docMk/>
            <pc:sldMk cId="3433837366" sldId="477"/>
            <ac:cxnSpMk id="21" creationId="{945FF525-9A83-4625-99D9-B267BDE077E7}"/>
          </ac:cxnSpMkLst>
        </pc:cxnChg>
        <pc:cxnChg chg="add">
          <ac:chgData name="Carmen Yau" userId="a9f31c8c-dd37-4b24-97fc-473b8bebe4e4" providerId="ADAL" clId="{69A967E1-75F0-49D7-BEFA-EA1DC62F2D74}" dt="2024-06-27T09:25:46.922" v="689" actId="26606"/>
          <ac:cxnSpMkLst>
            <pc:docMk/>
            <pc:sldMk cId="3433837366" sldId="477"/>
            <ac:cxnSpMk id="27" creationId="{6AADA8BF-AAE4-47B6-A677-F3844176AA44}"/>
          </ac:cxnSpMkLst>
        </pc:cxnChg>
      </pc:sldChg>
      <pc:sldChg chg="addSp modSp new mod">
        <pc:chgData name="Carmen Yau" userId="a9f31c8c-dd37-4b24-97fc-473b8bebe4e4" providerId="ADAL" clId="{69A967E1-75F0-49D7-BEFA-EA1DC62F2D74}" dt="2024-06-27T10:31:56.920" v="2011" actId="12100"/>
        <pc:sldMkLst>
          <pc:docMk/>
          <pc:sldMk cId="3317734403" sldId="478"/>
        </pc:sldMkLst>
        <pc:spChg chg="mod">
          <ac:chgData name="Carmen Yau" userId="a9f31c8c-dd37-4b24-97fc-473b8bebe4e4" providerId="ADAL" clId="{69A967E1-75F0-49D7-BEFA-EA1DC62F2D74}" dt="2024-06-27T09:05:19.347" v="218" actId="20577"/>
          <ac:spMkLst>
            <pc:docMk/>
            <pc:sldMk cId="3317734403" sldId="478"/>
            <ac:spMk id="2" creationId="{6DA9DE49-83B2-4563-D239-B7A88695644D}"/>
          </ac:spMkLst>
        </pc:spChg>
        <pc:graphicFrameChg chg="add mod modGraphic">
          <ac:chgData name="Carmen Yau" userId="a9f31c8c-dd37-4b24-97fc-473b8bebe4e4" providerId="ADAL" clId="{69A967E1-75F0-49D7-BEFA-EA1DC62F2D74}" dt="2024-06-27T10:31:56.920" v="2011" actId="12100"/>
          <ac:graphicFrameMkLst>
            <pc:docMk/>
            <pc:sldMk cId="3317734403" sldId="478"/>
            <ac:graphicFrameMk id="5" creationId="{7D22E747-BECF-8F4A-05A5-8AA20D39661D}"/>
          </ac:graphicFrameMkLst>
        </pc:graphicFrameChg>
        <pc:picChg chg="add mod">
          <ac:chgData name="Carmen Yau" userId="a9f31c8c-dd37-4b24-97fc-473b8bebe4e4" providerId="ADAL" clId="{69A967E1-75F0-49D7-BEFA-EA1DC62F2D74}" dt="2024-06-27T09:11:07.972" v="244" actId="1076"/>
          <ac:picMkLst>
            <pc:docMk/>
            <pc:sldMk cId="3317734403" sldId="478"/>
            <ac:picMk id="4" creationId="{9ECE7B7A-F0DE-9D40-05DA-76088EB9AF7B}"/>
          </ac:picMkLst>
        </pc:picChg>
      </pc:sldChg>
      <pc:sldChg chg="new del ord">
        <pc:chgData name="Carmen Yau" userId="a9f31c8c-dd37-4b24-97fc-473b8bebe4e4" providerId="ADAL" clId="{69A967E1-75F0-49D7-BEFA-EA1DC62F2D74}" dt="2024-06-27T09:18:11.263" v="378" actId="47"/>
        <pc:sldMkLst>
          <pc:docMk/>
          <pc:sldMk cId="4174542622" sldId="479"/>
        </pc:sldMkLst>
      </pc:sldChg>
      <pc:sldChg chg="addSp delSp modSp new mod modAnim">
        <pc:chgData name="Carmen Yau" userId="a9f31c8c-dd37-4b24-97fc-473b8bebe4e4" providerId="ADAL" clId="{69A967E1-75F0-49D7-BEFA-EA1DC62F2D74}" dt="2024-06-27T10:35:18.547" v="2214"/>
        <pc:sldMkLst>
          <pc:docMk/>
          <pc:sldMk cId="75991095" sldId="480"/>
        </pc:sldMkLst>
        <pc:spChg chg="mod">
          <ac:chgData name="Carmen Yau" userId="a9f31c8c-dd37-4b24-97fc-473b8bebe4e4" providerId="ADAL" clId="{69A967E1-75F0-49D7-BEFA-EA1DC62F2D74}" dt="2024-06-27T09:32:44.687" v="832" actId="113"/>
          <ac:spMkLst>
            <pc:docMk/>
            <pc:sldMk cId="75991095" sldId="480"/>
            <ac:spMk id="2" creationId="{C8669914-66F8-C0E9-570C-FDAEC1AF0C33}"/>
          </ac:spMkLst>
        </pc:spChg>
        <pc:spChg chg="del">
          <ac:chgData name="Carmen Yau" userId="a9f31c8c-dd37-4b24-97fc-473b8bebe4e4" providerId="ADAL" clId="{69A967E1-75F0-49D7-BEFA-EA1DC62F2D74}" dt="2024-06-27T09:30:09.923" v="787" actId="478"/>
          <ac:spMkLst>
            <pc:docMk/>
            <pc:sldMk cId="75991095" sldId="480"/>
            <ac:spMk id="3" creationId="{7BC8F43C-99A6-E347-1306-89B9CFFAF509}"/>
          </ac:spMkLst>
        </pc:spChg>
        <pc:spChg chg="add mod">
          <ac:chgData name="Carmen Yau" userId="a9f31c8c-dd37-4b24-97fc-473b8bebe4e4" providerId="ADAL" clId="{69A967E1-75F0-49D7-BEFA-EA1DC62F2D74}" dt="2024-06-27T10:34:50.742" v="2212" actId="164"/>
          <ac:spMkLst>
            <pc:docMk/>
            <pc:sldMk cId="75991095" sldId="480"/>
            <ac:spMk id="3" creationId="{7DE9EB2D-9E8B-20FE-F4F1-2CD7D9FD71FB}"/>
          </ac:spMkLst>
        </pc:spChg>
        <pc:spChg chg="add mod">
          <ac:chgData name="Carmen Yau" userId="a9f31c8c-dd37-4b24-97fc-473b8bebe4e4" providerId="ADAL" clId="{69A967E1-75F0-49D7-BEFA-EA1DC62F2D74}" dt="2024-06-27T09:31:27.468" v="816" actId="14100"/>
          <ac:spMkLst>
            <pc:docMk/>
            <pc:sldMk cId="75991095" sldId="480"/>
            <ac:spMk id="5" creationId="{D3C79E10-1CFD-218E-6583-1B7DDB4FD103}"/>
          </ac:spMkLst>
        </pc:spChg>
        <pc:spChg chg="add mod">
          <ac:chgData name="Carmen Yau" userId="a9f31c8c-dd37-4b24-97fc-473b8bebe4e4" providerId="ADAL" clId="{69A967E1-75F0-49D7-BEFA-EA1DC62F2D74}" dt="2024-06-27T09:32:32.818" v="829" actId="1076"/>
          <ac:spMkLst>
            <pc:docMk/>
            <pc:sldMk cId="75991095" sldId="480"/>
            <ac:spMk id="7" creationId="{229DB584-8C0A-35BF-4BBD-9EA936618163}"/>
          </ac:spMkLst>
        </pc:spChg>
        <pc:spChg chg="add mod">
          <ac:chgData name="Carmen Yau" userId="a9f31c8c-dd37-4b24-97fc-473b8bebe4e4" providerId="ADAL" clId="{69A967E1-75F0-49D7-BEFA-EA1DC62F2D74}" dt="2024-06-27T10:34:36.054" v="2211" actId="164"/>
          <ac:spMkLst>
            <pc:docMk/>
            <pc:sldMk cId="75991095" sldId="480"/>
            <ac:spMk id="10" creationId="{06AC6BB5-B847-96C6-DDED-5B89DE2CA9FF}"/>
          </ac:spMkLst>
        </pc:spChg>
        <pc:spChg chg="add del mod">
          <ac:chgData name="Carmen Yau" userId="a9f31c8c-dd37-4b24-97fc-473b8bebe4e4" providerId="ADAL" clId="{69A967E1-75F0-49D7-BEFA-EA1DC62F2D74}" dt="2024-06-27T10:33:51.668" v="2059" actId="478"/>
          <ac:spMkLst>
            <pc:docMk/>
            <pc:sldMk cId="75991095" sldId="480"/>
            <ac:spMk id="12" creationId="{5D9A0EF8-ABCF-6993-FE12-B3E6744E98BF}"/>
          </ac:spMkLst>
        </pc:spChg>
        <pc:spChg chg="add mod">
          <ac:chgData name="Carmen Yau" userId="a9f31c8c-dd37-4b24-97fc-473b8bebe4e4" providerId="ADAL" clId="{69A967E1-75F0-49D7-BEFA-EA1DC62F2D74}" dt="2024-06-27T10:34:36.054" v="2211" actId="164"/>
          <ac:spMkLst>
            <pc:docMk/>
            <pc:sldMk cId="75991095" sldId="480"/>
            <ac:spMk id="13" creationId="{279491A6-3163-1C33-5AEE-D4D73C7B215F}"/>
          </ac:spMkLst>
        </pc:spChg>
        <pc:spChg chg="add mod">
          <ac:chgData name="Carmen Yau" userId="a9f31c8c-dd37-4b24-97fc-473b8bebe4e4" providerId="ADAL" clId="{69A967E1-75F0-49D7-BEFA-EA1DC62F2D74}" dt="2024-06-27T10:34:50.742" v="2212" actId="164"/>
          <ac:spMkLst>
            <pc:docMk/>
            <pc:sldMk cId="75991095" sldId="480"/>
            <ac:spMk id="14" creationId="{7EAE607F-A232-4F26-DC8A-A811681254ED}"/>
          </ac:spMkLst>
        </pc:spChg>
        <pc:grpChg chg="add mod">
          <ac:chgData name="Carmen Yau" userId="a9f31c8c-dd37-4b24-97fc-473b8bebe4e4" providerId="ADAL" clId="{69A967E1-75F0-49D7-BEFA-EA1DC62F2D74}" dt="2024-06-27T10:34:36.054" v="2211" actId="164"/>
          <ac:grpSpMkLst>
            <pc:docMk/>
            <pc:sldMk cId="75991095" sldId="480"/>
            <ac:grpSpMk id="4" creationId="{956126B3-6084-1EF1-9215-88959A52AE26}"/>
          </ac:grpSpMkLst>
        </pc:grpChg>
        <pc:grpChg chg="add mod">
          <ac:chgData name="Carmen Yau" userId="a9f31c8c-dd37-4b24-97fc-473b8bebe4e4" providerId="ADAL" clId="{69A967E1-75F0-49D7-BEFA-EA1DC62F2D74}" dt="2024-06-27T10:34:50.742" v="2212" actId="164"/>
          <ac:grpSpMkLst>
            <pc:docMk/>
            <pc:sldMk cId="75991095" sldId="480"/>
            <ac:grpSpMk id="15" creationId="{7BD5315B-0BB0-8461-3F0C-50F3B88FDA4C}"/>
          </ac:grpSpMkLst>
        </pc:grpChg>
        <pc:graphicFrameChg chg="add del mod">
          <ac:chgData name="Carmen Yau" userId="a9f31c8c-dd37-4b24-97fc-473b8bebe4e4" providerId="ADAL" clId="{69A967E1-75F0-49D7-BEFA-EA1DC62F2D74}" dt="2024-06-27T09:30:13.662" v="788" actId="478"/>
          <ac:graphicFrameMkLst>
            <pc:docMk/>
            <pc:sldMk cId="75991095" sldId="480"/>
            <ac:graphicFrameMk id="4" creationId="{40F27FBE-828B-8BC9-EACF-3F2377E610D0}"/>
          </ac:graphicFrameMkLst>
        </pc:graphicFrameChg>
        <pc:graphicFrameChg chg="add mod modGraphic">
          <ac:chgData name="Carmen Yau" userId="a9f31c8c-dd37-4b24-97fc-473b8bebe4e4" providerId="ADAL" clId="{69A967E1-75F0-49D7-BEFA-EA1DC62F2D74}" dt="2024-06-27T10:34:36.054" v="2211" actId="164"/>
          <ac:graphicFrameMkLst>
            <pc:docMk/>
            <pc:sldMk cId="75991095" sldId="480"/>
            <ac:graphicFrameMk id="9" creationId="{5EF42F13-6C0D-B0BA-8EA9-0E859FB8B7A6}"/>
          </ac:graphicFrameMkLst>
        </pc:graphicFrameChg>
        <pc:graphicFrameChg chg="add mod">
          <ac:chgData name="Carmen Yau" userId="a9f31c8c-dd37-4b24-97fc-473b8bebe4e4" providerId="ADAL" clId="{69A967E1-75F0-49D7-BEFA-EA1DC62F2D74}" dt="2024-06-27T10:34:50.742" v="2212" actId="164"/>
          <ac:graphicFrameMkLst>
            <pc:docMk/>
            <pc:sldMk cId="75991095" sldId="480"/>
            <ac:graphicFrameMk id="11" creationId="{A96354BE-F69F-F26C-2979-C11ED31EA0A1}"/>
          </ac:graphicFrameMkLst>
        </pc:graphicFrameChg>
        <pc:picChg chg="add mod">
          <ac:chgData name="Carmen Yau" userId="a9f31c8c-dd37-4b24-97fc-473b8bebe4e4" providerId="ADAL" clId="{69A967E1-75F0-49D7-BEFA-EA1DC62F2D74}" dt="2024-06-27T09:31:30.924" v="817" actId="1076"/>
          <ac:picMkLst>
            <pc:docMk/>
            <pc:sldMk cId="75991095" sldId="480"/>
            <ac:picMk id="6" creationId="{A7372E50-4B77-7357-D534-A0197D34AFBB}"/>
          </ac:picMkLst>
        </pc:picChg>
        <pc:picChg chg="add mod">
          <ac:chgData name="Carmen Yau" userId="a9f31c8c-dd37-4b24-97fc-473b8bebe4e4" providerId="ADAL" clId="{69A967E1-75F0-49D7-BEFA-EA1DC62F2D74}" dt="2024-06-27T09:32:10.451" v="824" actId="14100"/>
          <ac:picMkLst>
            <pc:docMk/>
            <pc:sldMk cId="75991095" sldId="480"/>
            <ac:picMk id="8" creationId="{9C7274F1-0D8D-DE99-3C71-D4A9C27AD84F}"/>
          </ac:picMkLst>
        </pc:picChg>
      </pc:sldChg>
      <pc:sldChg chg="new del">
        <pc:chgData name="Carmen Yau" userId="a9f31c8c-dd37-4b24-97fc-473b8bebe4e4" providerId="ADAL" clId="{69A967E1-75F0-49D7-BEFA-EA1DC62F2D74}" dt="2024-06-27T09:16:12.113" v="280" actId="47"/>
        <pc:sldMkLst>
          <pc:docMk/>
          <pc:sldMk cId="4000147761" sldId="480"/>
        </pc:sldMkLst>
      </pc:sldChg>
      <pc:sldChg chg="new del">
        <pc:chgData name="Carmen Yau" userId="a9f31c8c-dd37-4b24-97fc-473b8bebe4e4" providerId="ADAL" clId="{69A967E1-75F0-49D7-BEFA-EA1DC62F2D74}" dt="2024-06-27T09:28:53.810" v="764" actId="47"/>
        <pc:sldMkLst>
          <pc:docMk/>
          <pc:sldMk cId="660165158" sldId="481"/>
        </pc:sldMkLst>
      </pc:sldChg>
      <pc:sldChg chg="new del">
        <pc:chgData name="Carmen Yau" userId="a9f31c8c-dd37-4b24-97fc-473b8bebe4e4" providerId="ADAL" clId="{69A967E1-75F0-49D7-BEFA-EA1DC62F2D74}" dt="2024-06-27T09:50:19.574" v="1937" actId="47"/>
        <pc:sldMkLst>
          <pc:docMk/>
          <pc:sldMk cId="592767491" sldId="482"/>
        </pc:sldMkLst>
      </pc:sldChg>
      <pc:sldChg chg="addSp delSp modSp add mod setBg delDesignElem">
        <pc:chgData name="Carmen Yau" userId="a9f31c8c-dd37-4b24-97fc-473b8bebe4e4" providerId="ADAL" clId="{69A967E1-75F0-49D7-BEFA-EA1DC62F2D74}" dt="2024-06-27T09:52:27.901" v="2002" actId="1076"/>
        <pc:sldMkLst>
          <pc:docMk/>
          <pc:sldMk cId="307896105" sldId="483"/>
        </pc:sldMkLst>
        <pc:spChg chg="del">
          <ac:chgData name="Carmen Yau" userId="a9f31c8c-dd37-4b24-97fc-473b8bebe4e4" providerId="ADAL" clId="{69A967E1-75F0-49D7-BEFA-EA1DC62F2D74}" dt="2024-06-27T09:49:39.775" v="1912" actId="478"/>
          <ac:spMkLst>
            <pc:docMk/>
            <pc:sldMk cId="307896105" sldId="483"/>
            <ac:spMk id="4" creationId="{78072066-9764-4520-81A1-2C70BACA85F1}"/>
          </ac:spMkLst>
        </pc:spChg>
        <pc:spChg chg="add mod">
          <ac:chgData name="Carmen Yau" userId="a9f31c8c-dd37-4b24-97fc-473b8bebe4e4" providerId="ADAL" clId="{69A967E1-75F0-49D7-BEFA-EA1DC62F2D74}" dt="2024-06-27T09:52:18.574" v="2000" actId="14100"/>
          <ac:spMkLst>
            <pc:docMk/>
            <pc:sldMk cId="307896105" sldId="483"/>
            <ac:spMk id="6" creationId="{8029047F-3DCA-0744-AB72-5C4E54A6A577}"/>
          </ac:spMkLst>
        </pc:spChg>
        <pc:spChg chg="del">
          <ac:chgData name="Carmen Yau" userId="a9f31c8c-dd37-4b24-97fc-473b8bebe4e4" providerId="ADAL" clId="{69A967E1-75F0-49D7-BEFA-EA1DC62F2D74}" dt="2024-06-27T09:49:39.775" v="1912" actId="478"/>
          <ac:spMkLst>
            <pc:docMk/>
            <pc:sldMk cId="307896105" sldId="483"/>
            <ac:spMk id="15" creationId="{B2579675-C985-4F44-B576-0A1F00530A85}"/>
          </ac:spMkLst>
        </pc:spChg>
        <pc:spChg chg="del">
          <ac:chgData name="Carmen Yau" userId="a9f31c8c-dd37-4b24-97fc-473b8bebe4e4" providerId="ADAL" clId="{69A967E1-75F0-49D7-BEFA-EA1DC62F2D74}" dt="2024-06-27T09:49:39.775" v="1912" actId="478"/>
          <ac:spMkLst>
            <pc:docMk/>
            <pc:sldMk cId="307896105" sldId="483"/>
            <ac:spMk id="16" creationId="{17985371-6448-4040-B144-8EAE945E79A4}"/>
          </ac:spMkLst>
        </pc:spChg>
        <pc:spChg chg="del">
          <ac:chgData name="Carmen Yau" userId="a9f31c8c-dd37-4b24-97fc-473b8bebe4e4" providerId="ADAL" clId="{69A967E1-75F0-49D7-BEFA-EA1DC62F2D74}" dt="2024-06-27T09:49:32.561" v="1911"/>
          <ac:spMkLst>
            <pc:docMk/>
            <pc:sldMk cId="307896105" sldId="483"/>
            <ac:spMk id="17" creationId="{038E7D36-B1C9-463C-983F-AEA5810A60D0}"/>
          </ac:spMkLst>
        </pc:spChg>
        <pc:spChg chg="mod">
          <ac:chgData name="Carmen Yau" userId="a9f31c8c-dd37-4b24-97fc-473b8bebe4e4" providerId="ADAL" clId="{69A967E1-75F0-49D7-BEFA-EA1DC62F2D74}" dt="2024-06-27T09:49:59.805" v="1936" actId="14100"/>
          <ac:spMkLst>
            <pc:docMk/>
            <pc:sldMk cId="307896105" sldId="483"/>
            <ac:spMk id="18" creationId="{396BB651-8A96-4951-8F06-9E9CD24C33B6}"/>
          </ac:spMkLst>
        </pc:spChg>
        <pc:spChg chg="del">
          <ac:chgData name="Carmen Yau" userId="a9f31c8c-dd37-4b24-97fc-473b8bebe4e4" providerId="ADAL" clId="{69A967E1-75F0-49D7-BEFA-EA1DC62F2D74}" dt="2024-06-27T09:49:32.561" v="1911"/>
          <ac:spMkLst>
            <pc:docMk/>
            <pc:sldMk cId="307896105" sldId="483"/>
            <ac:spMk id="19" creationId="{37B9A221-B33F-47C2-85FF-2C8F363D797B}"/>
          </ac:spMkLst>
        </pc:spChg>
        <pc:spChg chg="del">
          <ac:chgData name="Carmen Yau" userId="a9f31c8c-dd37-4b24-97fc-473b8bebe4e4" providerId="ADAL" clId="{69A967E1-75F0-49D7-BEFA-EA1DC62F2D74}" dt="2024-06-27T09:49:32.561" v="1911"/>
          <ac:spMkLst>
            <pc:docMk/>
            <pc:sldMk cId="307896105" sldId="483"/>
            <ac:spMk id="21" creationId="{CD0E0EF1-7626-4514-9337-271DD661B1EB}"/>
          </ac:spMkLst>
        </pc:spChg>
        <pc:spChg chg="del">
          <ac:chgData name="Carmen Yau" userId="a9f31c8c-dd37-4b24-97fc-473b8bebe4e4" providerId="ADAL" clId="{69A967E1-75F0-49D7-BEFA-EA1DC62F2D74}" dt="2024-06-27T09:49:32.561" v="1911"/>
          <ac:spMkLst>
            <pc:docMk/>
            <pc:sldMk cId="307896105" sldId="483"/>
            <ac:spMk id="23" creationId="{5F0B1492-9A00-4F80-8771-0BB2C2C4353C}"/>
          </ac:spMkLst>
        </pc:spChg>
        <pc:spChg chg="del">
          <ac:chgData name="Carmen Yau" userId="a9f31c8c-dd37-4b24-97fc-473b8bebe4e4" providerId="ADAL" clId="{69A967E1-75F0-49D7-BEFA-EA1DC62F2D74}" dt="2024-06-27T09:49:32.561" v="1911"/>
          <ac:spMkLst>
            <pc:docMk/>
            <pc:sldMk cId="307896105" sldId="483"/>
            <ac:spMk id="29" creationId="{B210AC1D-4063-4C6E-9528-FA9C4C0C18E6}"/>
          </ac:spMkLst>
        </pc:spChg>
        <pc:spChg chg="del">
          <ac:chgData name="Carmen Yau" userId="a9f31c8c-dd37-4b24-97fc-473b8bebe4e4" providerId="ADAL" clId="{69A967E1-75F0-49D7-BEFA-EA1DC62F2D74}" dt="2024-06-27T09:49:32.561" v="1911"/>
          <ac:spMkLst>
            <pc:docMk/>
            <pc:sldMk cId="307896105" sldId="483"/>
            <ac:spMk id="31" creationId="{02F8C595-E68C-4306-AED8-DC7826A0A506}"/>
          </ac:spMkLst>
        </pc:spChg>
        <pc:graphicFrameChg chg="add mod">
          <ac:chgData name="Carmen Yau" userId="a9f31c8c-dd37-4b24-97fc-473b8bebe4e4" providerId="ADAL" clId="{69A967E1-75F0-49D7-BEFA-EA1DC62F2D74}" dt="2024-06-27T09:52:27.901" v="2002" actId="1076"/>
          <ac:graphicFrameMkLst>
            <pc:docMk/>
            <pc:sldMk cId="307896105" sldId="483"/>
            <ac:graphicFrameMk id="5" creationId="{46222DA0-AB2D-F2A8-2FDE-AA4262206598}"/>
          </ac:graphicFrameMkLst>
        </pc:graphicFrameChg>
        <pc:cxnChg chg="del">
          <ac:chgData name="Carmen Yau" userId="a9f31c8c-dd37-4b24-97fc-473b8bebe4e4" providerId="ADAL" clId="{69A967E1-75F0-49D7-BEFA-EA1DC62F2D74}" dt="2024-06-27T09:49:32.561" v="1911"/>
          <ac:cxnSpMkLst>
            <pc:docMk/>
            <pc:sldMk cId="307896105" sldId="483"/>
            <ac:cxnSpMk id="25" creationId="{7FAC7B62-8ACC-41ED-80AB-8D1CDF38B9E4}"/>
          </ac:cxnSpMkLst>
        </pc:cxnChg>
        <pc:cxnChg chg="del">
          <ac:chgData name="Carmen Yau" userId="a9f31c8c-dd37-4b24-97fc-473b8bebe4e4" providerId="ADAL" clId="{69A967E1-75F0-49D7-BEFA-EA1DC62F2D74}" dt="2024-06-27T09:49:32.561" v="1911"/>
          <ac:cxnSpMkLst>
            <pc:docMk/>
            <pc:sldMk cId="307896105" sldId="483"/>
            <ac:cxnSpMk id="27" creationId="{945FF525-9A83-4625-99D9-B267BDE077E7}"/>
          </ac:cxnSpMkLst>
        </pc:cxnChg>
        <pc:cxnChg chg="del">
          <ac:chgData name="Carmen Yau" userId="a9f31c8c-dd37-4b24-97fc-473b8bebe4e4" providerId="ADAL" clId="{69A967E1-75F0-49D7-BEFA-EA1DC62F2D74}" dt="2024-06-27T09:49:32.561" v="1911"/>
          <ac:cxnSpMkLst>
            <pc:docMk/>
            <pc:sldMk cId="307896105" sldId="483"/>
            <ac:cxnSpMk id="33" creationId="{E58B1629-F209-47B0-BA59-6BD937DBB08F}"/>
          </ac:cxnSpMkLst>
        </pc:cxnChg>
      </pc:sldChg>
      <pc:sldChg chg="new del">
        <pc:chgData name="Carmen Yau" userId="a9f31c8c-dd37-4b24-97fc-473b8bebe4e4" providerId="ADAL" clId="{69A967E1-75F0-49D7-BEFA-EA1DC62F2D74}" dt="2024-06-27T09:54:36.026" v="2008" actId="47"/>
        <pc:sldMkLst>
          <pc:docMk/>
          <pc:sldMk cId="641978855" sldId="484"/>
        </pc:sldMkLst>
      </pc:sldChg>
      <pc:sldChg chg="new del">
        <pc:chgData name="Carmen Yau" userId="a9f31c8c-dd37-4b24-97fc-473b8bebe4e4" providerId="ADAL" clId="{69A967E1-75F0-49D7-BEFA-EA1DC62F2D74}" dt="2024-06-27T09:54:39.737" v="2010" actId="680"/>
        <pc:sldMkLst>
          <pc:docMk/>
          <pc:sldMk cId="2198178244" sldId="484"/>
        </pc:sldMkLst>
      </pc:sldChg>
      <pc:sldChg chg="addSp delSp modSp new mod">
        <pc:chgData name="Carmen Yau" userId="a9f31c8c-dd37-4b24-97fc-473b8bebe4e4" providerId="ADAL" clId="{69A967E1-75F0-49D7-BEFA-EA1DC62F2D74}" dt="2024-06-27T10:41:48.146" v="2227" actId="1076"/>
        <pc:sldMkLst>
          <pc:docMk/>
          <pc:sldMk cId="3730800037" sldId="484"/>
        </pc:sldMkLst>
        <pc:spChg chg="del mod">
          <ac:chgData name="Carmen Yau" userId="a9f31c8c-dd37-4b24-97fc-473b8bebe4e4" providerId="ADAL" clId="{69A967E1-75F0-49D7-BEFA-EA1DC62F2D74}" dt="2024-06-27T10:41:03.130" v="2223" actId="478"/>
          <ac:spMkLst>
            <pc:docMk/>
            <pc:sldMk cId="3730800037" sldId="484"/>
            <ac:spMk id="2" creationId="{472C147E-453E-F0D3-247D-440E7445876A}"/>
          </ac:spMkLst>
        </pc:spChg>
        <pc:spChg chg="add mod">
          <ac:chgData name="Carmen Yau" userId="a9f31c8c-dd37-4b24-97fc-473b8bebe4e4" providerId="ADAL" clId="{69A967E1-75F0-49D7-BEFA-EA1DC62F2D74}" dt="2024-06-27T10:41:48.146" v="2227" actId="1076"/>
          <ac:spMkLst>
            <pc:docMk/>
            <pc:sldMk cId="3730800037" sldId="484"/>
            <ac:spMk id="3" creationId="{1A6B25B5-CE5A-F6A3-C7A5-B5EDA406F3BA}"/>
          </ac:spMkLst>
        </pc:spChg>
        <pc:graphicFrameChg chg="add mod">
          <ac:chgData name="Carmen Yau" userId="a9f31c8c-dd37-4b24-97fc-473b8bebe4e4" providerId="ADAL" clId="{69A967E1-75F0-49D7-BEFA-EA1DC62F2D74}" dt="2024-06-27T10:41:30.108" v="2226" actId="14100"/>
          <ac:graphicFrameMkLst>
            <pc:docMk/>
            <pc:sldMk cId="3730800037" sldId="484"/>
            <ac:graphicFrameMk id="4" creationId="{F9FE336C-D28F-5334-8E96-370BF7A466CB}"/>
          </ac:graphicFrameMkLst>
        </pc:graphicFrameChg>
      </pc:sldChg>
      <pc:sldChg chg="new del">
        <pc:chgData name="Carmen Yau" userId="a9f31c8c-dd37-4b24-97fc-473b8bebe4e4" providerId="ADAL" clId="{69A967E1-75F0-49D7-BEFA-EA1DC62F2D74}" dt="2024-06-27T10:40:45.188" v="2218" actId="680"/>
        <pc:sldMkLst>
          <pc:docMk/>
          <pc:sldMk cId="4283726538" sldId="484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E3B33E-1A3A-40E1-A902-42EA5FD9806E}" type="doc">
      <dgm:prSet loTypeId="urn:microsoft.com/office/officeart/2005/8/layout/pyramid1" loCatId="pyramid" qsTypeId="urn:microsoft.com/office/officeart/2005/8/quickstyle/simple1" qsCatId="simple" csTypeId="urn:microsoft.com/office/officeart/2005/8/colors/colorful1" csCatId="colorful" phldr="1"/>
      <dgm:spPr/>
    </dgm:pt>
    <dgm:pt modelId="{8E6588D7-6119-49CB-910B-622AEA09BB19}">
      <dgm:prSet phldrT="[Text]"/>
      <dgm:spPr/>
      <dgm:t>
        <a:bodyPr/>
        <a:lstStyle/>
        <a:p>
          <a:r>
            <a:rPr lang="en-GB" dirty="0"/>
            <a:t>Creating</a:t>
          </a:r>
        </a:p>
      </dgm:t>
    </dgm:pt>
    <dgm:pt modelId="{D9B636A0-CE85-4988-B0F0-DF28E3291748}" type="parTrans" cxnId="{9D73104F-59D0-4D6E-8136-473EFB32FB04}">
      <dgm:prSet/>
      <dgm:spPr/>
      <dgm:t>
        <a:bodyPr/>
        <a:lstStyle/>
        <a:p>
          <a:endParaRPr lang="en-GB"/>
        </a:p>
      </dgm:t>
    </dgm:pt>
    <dgm:pt modelId="{26DACFA4-DC1C-4F95-9915-A331F74AE799}" type="sibTrans" cxnId="{9D73104F-59D0-4D6E-8136-473EFB32FB04}">
      <dgm:prSet/>
      <dgm:spPr/>
      <dgm:t>
        <a:bodyPr/>
        <a:lstStyle/>
        <a:p>
          <a:endParaRPr lang="en-GB"/>
        </a:p>
      </dgm:t>
    </dgm:pt>
    <dgm:pt modelId="{F87F9959-F67F-47B2-9A2A-A1D353A7EEF4}">
      <dgm:prSet phldrT="[Text]"/>
      <dgm:spPr/>
      <dgm:t>
        <a:bodyPr/>
        <a:lstStyle/>
        <a:p>
          <a:r>
            <a:rPr lang="en-GB" dirty="0"/>
            <a:t>Evaluating</a:t>
          </a:r>
        </a:p>
      </dgm:t>
    </dgm:pt>
    <dgm:pt modelId="{0A555304-0FB3-41CA-81B5-A52F56F1A743}" type="parTrans" cxnId="{5A524398-EACB-4BF7-A2CE-BDEE9A9465C1}">
      <dgm:prSet/>
      <dgm:spPr/>
      <dgm:t>
        <a:bodyPr/>
        <a:lstStyle/>
        <a:p>
          <a:endParaRPr lang="en-GB"/>
        </a:p>
      </dgm:t>
    </dgm:pt>
    <dgm:pt modelId="{182058D0-B7CC-4142-9539-E773108E8FD4}" type="sibTrans" cxnId="{5A524398-EACB-4BF7-A2CE-BDEE9A9465C1}">
      <dgm:prSet/>
      <dgm:spPr/>
      <dgm:t>
        <a:bodyPr/>
        <a:lstStyle/>
        <a:p>
          <a:endParaRPr lang="en-GB"/>
        </a:p>
      </dgm:t>
    </dgm:pt>
    <dgm:pt modelId="{35EF107A-D668-46D8-9D48-AC9C8BD9600D}">
      <dgm:prSet phldrT="[Text]"/>
      <dgm:spPr/>
      <dgm:t>
        <a:bodyPr/>
        <a:lstStyle/>
        <a:p>
          <a:r>
            <a:rPr lang="en-GB" dirty="0"/>
            <a:t>Analysing</a:t>
          </a:r>
        </a:p>
      </dgm:t>
    </dgm:pt>
    <dgm:pt modelId="{1EEC223F-DA9D-46BF-AF62-CC2B07BF39BA}" type="parTrans" cxnId="{AC2B7876-EA0D-4F93-9162-79BC89110965}">
      <dgm:prSet/>
      <dgm:spPr/>
      <dgm:t>
        <a:bodyPr/>
        <a:lstStyle/>
        <a:p>
          <a:endParaRPr lang="en-GB"/>
        </a:p>
      </dgm:t>
    </dgm:pt>
    <dgm:pt modelId="{73BAE44E-1B59-43C9-BC77-E5E6E1CE1DFC}" type="sibTrans" cxnId="{AC2B7876-EA0D-4F93-9162-79BC89110965}">
      <dgm:prSet/>
      <dgm:spPr/>
      <dgm:t>
        <a:bodyPr/>
        <a:lstStyle/>
        <a:p>
          <a:endParaRPr lang="en-GB"/>
        </a:p>
      </dgm:t>
    </dgm:pt>
    <dgm:pt modelId="{4373B103-0460-467D-8C52-8C44BD3F1655}">
      <dgm:prSet phldrT="[Text]"/>
      <dgm:spPr/>
      <dgm:t>
        <a:bodyPr/>
        <a:lstStyle/>
        <a:p>
          <a:r>
            <a:rPr lang="en-GB" dirty="0"/>
            <a:t>Applying</a:t>
          </a:r>
        </a:p>
      </dgm:t>
    </dgm:pt>
    <dgm:pt modelId="{0F6543F2-06F1-43EC-A7BB-EF9A2823DDD8}" type="parTrans" cxnId="{8581AB5F-BEDD-4BC0-AE2C-253731217339}">
      <dgm:prSet/>
      <dgm:spPr/>
      <dgm:t>
        <a:bodyPr/>
        <a:lstStyle/>
        <a:p>
          <a:endParaRPr lang="en-GB"/>
        </a:p>
      </dgm:t>
    </dgm:pt>
    <dgm:pt modelId="{C5650E22-AC7C-4516-AD79-3A35D8E69B9E}" type="sibTrans" cxnId="{8581AB5F-BEDD-4BC0-AE2C-253731217339}">
      <dgm:prSet/>
      <dgm:spPr/>
      <dgm:t>
        <a:bodyPr/>
        <a:lstStyle/>
        <a:p>
          <a:endParaRPr lang="en-GB"/>
        </a:p>
      </dgm:t>
    </dgm:pt>
    <dgm:pt modelId="{3575BADC-E254-41BB-993B-DF40E45FC1AD}">
      <dgm:prSet phldrT="[Text]"/>
      <dgm:spPr/>
      <dgm:t>
        <a:bodyPr/>
        <a:lstStyle/>
        <a:p>
          <a:r>
            <a:rPr lang="en-GB" dirty="0"/>
            <a:t>Understanding</a:t>
          </a:r>
        </a:p>
      </dgm:t>
    </dgm:pt>
    <dgm:pt modelId="{6B39B6FF-8639-4752-A6BA-AEC3344565FC}" type="parTrans" cxnId="{8DD124C2-F145-4415-9CAE-6C320110E447}">
      <dgm:prSet/>
      <dgm:spPr/>
      <dgm:t>
        <a:bodyPr/>
        <a:lstStyle/>
        <a:p>
          <a:endParaRPr lang="en-GB"/>
        </a:p>
      </dgm:t>
    </dgm:pt>
    <dgm:pt modelId="{C48D7B06-4D0E-40BF-8B18-F6BBF04E2A8C}" type="sibTrans" cxnId="{8DD124C2-F145-4415-9CAE-6C320110E447}">
      <dgm:prSet/>
      <dgm:spPr/>
      <dgm:t>
        <a:bodyPr/>
        <a:lstStyle/>
        <a:p>
          <a:endParaRPr lang="en-GB"/>
        </a:p>
      </dgm:t>
    </dgm:pt>
    <dgm:pt modelId="{56A93E43-DA8D-4141-897E-193F864025FC}">
      <dgm:prSet phldrT="[Text]"/>
      <dgm:spPr/>
      <dgm:t>
        <a:bodyPr/>
        <a:lstStyle/>
        <a:p>
          <a:r>
            <a:rPr lang="en-GB" dirty="0"/>
            <a:t>Remembering</a:t>
          </a:r>
        </a:p>
      </dgm:t>
    </dgm:pt>
    <dgm:pt modelId="{BC506124-55E5-46BD-A710-4A3C1092BD0D}" type="parTrans" cxnId="{B69B6B41-8BB6-4860-A781-71785023A97E}">
      <dgm:prSet/>
      <dgm:spPr/>
      <dgm:t>
        <a:bodyPr/>
        <a:lstStyle/>
        <a:p>
          <a:endParaRPr lang="en-GB"/>
        </a:p>
      </dgm:t>
    </dgm:pt>
    <dgm:pt modelId="{AA7BFAA1-0499-4DF5-89E3-48C6AFF4CC04}" type="sibTrans" cxnId="{B69B6B41-8BB6-4860-A781-71785023A97E}">
      <dgm:prSet/>
      <dgm:spPr/>
      <dgm:t>
        <a:bodyPr/>
        <a:lstStyle/>
        <a:p>
          <a:endParaRPr lang="en-GB"/>
        </a:p>
      </dgm:t>
    </dgm:pt>
    <dgm:pt modelId="{53D032F2-A71B-49C5-802E-D2372AF71545}" type="pres">
      <dgm:prSet presAssocID="{71E3B33E-1A3A-40E1-A902-42EA5FD9806E}" presName="Name0" presStyleCnt="0">
        <dgm:presLayoutVars>
          <dgm:dir/>
          <dgm:animLvl val="lvl"/>
          <dgm:resizeHandles val="exact"/>
        </dgm:presLayoutVars>
      </dgm:prSet>
      <dgm:spPr/>
    </dgm:pt>
    <dgm:pt modelId="{2C526D64-EB7C-4B6B-BD9E-C328DC7B17DF}" type="pres">
      <dgm:prSet presAssocID="{8E6588D7-6119-49CB-910B-622AEA09BB19}" presName="Name8" presStyleCnt="0"/>
      <dgm:spPr/>
    </dgm:pt>
    <dgm:pt modelId="{B67E0E79-3B23-4C84-9445-C08A1CE1F396}" type="pres">
      <dgm:prSet presAssocID="{8E6588D7-6119-49CB-910B-622AEA09BB19}" presName="level" presStyleLbl="node1" presStyleIdx="0" presStyleCnt="6">
        <dgm:presLayoutVars>
          <dgm:chMax val="1"/>
          <dgm:bulletEnabled val="1"/>
        </dgm:presLayoutVars>
      </dgm:prSet>
      <dgm:spPr/>
    </dgm:pt>
    <dgm:pt modelId="{B5D7AA63-7AE1-41F0-A210-F3861B827406}" type="pres">
      <dgm:prSet presAssocID="{8E6588D7-6119-49CB-910B-622AEA09BB1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54ED661-97FE-41AA-8C7F-1B4285036AF8}" type="pres">
      <dgm:prSet presAssocID="{F87F9959-F67F-47B2-9A2A-A1D353A7EEF4}" presName="Name8" presStyleCnt="0"/>
      <dgm:spPr/>
    </dgm:pt>
    <dgm:pt modelId="{28787AAE-2323-4F4F-A18F-4B22FFFD646B}" type="pres">
      <dgm:prSet presAssocID="{F87F9959-F67F-47B2-9A2A-A1D353A7EEF4}" presName="level" presStyleLbl="node1" presStyleIdx="1" presStyleCnt="6">
        <dgm:presLayoutVars>
          <dgm:chMax val="1"/>
          <dgm:bulletEnabled val="1"/>
        </dgm:presLayoutVars>
      </dgm:prSet>
      <dgm:spPr/>
    </dgm:pt>
    <dgm:pt modelId="{179AA69D-627C-4C13-83EB-8F7431C3BD4D}" type="pres">
      <dgm:prSet presAssocID="{F87F9959-F67F-47B2-9A2A-A1D353A7EEF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F523947-D0EB-4005-BBCE-017CE85E4588}" type="pres">
      <dgm:prSet presAssocID="{35EF107A-D668-46D8-9D48-AC9C8BD9600D}" presName="Name8" presStyleCnt="0"/>
      <dgm:spPr/>
    </dgm:pt>
    <dgm:pt modelId="{70232528-9CDF-40A7-BC63-35B7D0354EE3}" type="pres">
      <dgm:prSet presAssocID="{35EF107A-D668-46D8-9D48-AC9C8BD9600D}" presName="level" presStyleLbl="node1" presStyleIdx="2" presStyleCnt="6">
        <dgm:presLayoutVars>
          <dgm:chMax val="1"/>
          <dgm:bulletEnabled val="1"/>
        </dgm:presLayoutVars>
      </dgm:prSet>
      <dgm:spPr/>
    </dgm:pt>
    <dgm:pt modelId="{24DA3B4A-C870-4238-A174-DB9053D22815}" type="pres">
      <dgm:prSet presAssocID="{35EF107A-D668-46D8-9D48-AC9C8BD9600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BF9B16A-35CA-4922-8A2C-A47F2F63FF90}" type="pres">
      <dgm:prSet presAssocID="{4373B103-0460-467D-8C52-8C44BD3F1655}" presName="Name8" presStyleCnt="0"/>
      <dgm:spPr/>
    </dgm:pt>
    <dgm:pt modelId="{BA55C6AF-4408-47F4-8C9B-EA00F0405BC2}" type="pres">
      <dgm:prSet presAssocID="{4373B103-0460-467D-8C52-8C44BD3F1655}" presName="level" presStyleLbl="node1" presStyleIdx="3" presStyleCnt="6" custLinFactNeighborX="37" custLinFactNeighborY="-3857">
        <dgm:presLayoutVars>
          <dgm:chMax val="1"/>
          <dgm:bulletEnabled val="1"/>
        </dgm:presLayoutVars>
      </dgm:prSet>
      <dgm:spPr/>
    </dgm:pt>
    <dgm:pt modelId="{4CD770E0-DB8F-469A-9B7D-31E36A9FD056}" type="pres">
      <dgm:prSet presAssocID="{4373B103-0460-467D-8C52-8C44BD3F165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59EC7CE-2415-46F1-95A4-AD01D4886142}" type="pres">
      <dgm:prSet presAssocID="{3575BADC-E254-41BB-993B-DF40E45FC1AD}" presName="Name8" presStyleCnt="0"/>
      <dgm:spPr/>
    </dgm:pt>
    <dgm:pt modelId="{BF255DA7-5489-483A-9268-D9AB4738226E}" type="pres">
      <dgm:prSet presAssocID="{3575BADC-E254-41BB-993B-DF40E45FC1AD}" presName="level" presStyleLbl="node1" presStyleIdx="4" presStyleCnt="6">
        <dgm:presLayoutVars>
          <dgm:chMax val="1"/>
          <dgm:bulletEnabled val="1"/>
        </dgm:presLayoutVars>
      </dgm:prSet>
      <dgm:spPr/>
    </dgm:pt>
    <dgm:pt modelId="{77AF247F-879F-42AC-9FC6-2D96C493D0C9}" type="pres">
      <dgm:prSet presAssocID="{3575BADC-E254-41BB-993B-DF40E45FC1A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DFA835D-D9DD-483B-A568-38E83581630C}" type="pres">
      <dgm:prSet presAssocID="{56A93E43-DA8D-4141-897E-193F864025FC}" presName="Name8" presStyleCnt="0"/>
      <dgm:spPr/>
    </dgm:pt>
    <dgm:pt modelId="{865B65FA-1FBC-4BF6-894E-27AAC8692B24}" type="pres">
      <dgm:prSet presAssocID="{56A93E43-DA8D-4141-897E-193F864025FC}" presName="level" presStyleLbl="node1" presStyleIdx="5" presStyleCnt="6">
        <dgm:presLayoutVars>
          <dgm:chMax val="1"/>
          <dgm:bulletEnabled val="1"/>
        </dgm:presLayoutVars>
      </dgm:prSet>
      <dgm:spPr/>
    </dgm:pt>
    <dgm:pt modelId="{FF82514F-DBFB-4DB8-8320-98CC2C75CD16}" type="pres">
      <dgm:prSet presAssocID="{56A93E43-DA8D-4141-897E-193F864025FC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B425173D-2AE1-45B8-B11C-CE74E3D3DE08}" type="presOf" srcId="{4373B103-0460-467D-8C52-8C44BD3F1655}" destId="{BA55C6AF-4408-47F4-8C9B-EA00F0405BC2}" srcOrd="0" destOrd="0" presId="urn:microsoft.com/office/officeart/2005/8/layout/pyramid1"/>
    <dgm:cxn modelId="{CE53773E-3E61-4227-BE67-55359E5BF1BF}" type="presOf" srcId="{F87F9959-F67F-47B2-9A2A-A1D353A7EEF4}" destId="{179AA69D-627C-4C13-83EB-8F7431C3BD4D}" srcOrd="1" destOrd="0" presId="urn:microsoft.com/office/officeart/2005/8/layout/pyramid1"/>
    <dgm:cxn modelId="{8581AB5F-BEDD-4BC0-AE2C-253731217339}" srcId="{71E3B33E-1A3A-40E1-A902-42EA5FD9806E}" destId="{4373B103-0460-467D-8C52-8C44BD3F1655}" srcOrd="3" destOrd="0" parTransId="{0F6543F2-06F1-43EC-A7BB-EF9A2823DDD8}" sibTransId="{C5650E22-AC7C-4516-AD79-3A35D8E69B9E}"/>
    <dgm:cxn modelId="{B69B6B41-8BB6-4860-A781-71785023A97E}" srcId="{71E3B33E-1A3A-40E1-A902-42EA5FD9806E}" destId="{56A93E43-DA8D-4141-897E-193F864025FC}" srcOrd="5" destOrd="0" parTransId="{BC506124-55E5-46BD-A710-4A3C1092BD0D}" sibTransId="{AA7BFAA1-0499-4DF5-89E3-48C6AFF4CC04}"/>
    <dgm:cxn modelId="{98733E62-BBA3-4FC2-AED0-77309BFDD91A}" type="presOf" srcId="{35EF107A-D668-46D8-9D48-AC9C8BD9600D}" destId="{70232528-9CDF-40A7-BC63-35B7D0354EE3}" srcOrd="0" destOrd="0" presId="urn:microsoft.com/office/officeart/2005/8/layout/pyramid1"/>
    <dgm:cxn modelId="{19409663-FCA5-4F5F-8199-E74D7E4808BB}" type="presOf" srcId="{56A93E43-DA8D-4141-897E-193F864025FC}" destId="{865B65FA-1FBC-4BF6-894E-27AAC8692B24}" srcOrd="0" destOrd="0" presId="urn:microsoft.com/office/officeart/2005/8/layout/pyramid1"/>
    <dgm:cxn modelId="{9D73104F-59D0-4D6E-8136-473EFB32FB04}" srcId="{71E3B33E-1A3A-40E1-A902-42EA5FD9806E}" destId="{8E6588D7-6119-49CB-910B-622AEA09BB19}" srcOrd="0" destOrd="0" parTransId="{D9B636A0-CE85-4988-B0F0-DF28E3291748}" sibTransId="{26DACFA4-DC1C-4F95-9915-A331F74AE799}"/>
    <dgm:cxn modelId="{944CE654-863E-45E4-A260-F52A4EDAB5E5}" type="presOf" srcId="{3575BADC-E254-41BB-993B-DF40E45FC1AD}" destId="{BF255DA7-5489-483A-9268-D9AB4738226E}" srcOrd="0" destOrd="0" presId="urn:microsoft.com/office/officeart/2005/8/layout/pyramid1"/>
    <dgm:cxn modelId="{AC2B7876-EA0D-4F93-9162-79BC89110965}" srcId="{71E3B33E-1A3A-40E1-A902-42EA5FD9806E}" destId="{35EF107A-D668-46D8-9D48-AC9C8BD9600D}" srcOrd="2" destOrd="0" parTransId="{1EEC223F-DA9D-46BF-AF62-CC2B07BF39BA}" sibTransId="{73BAE44E-1B59-43C9-BC77-E5E6E1CE1DFC}"/>
    <dgm:cxn modelId="{DFAE1E57-D0FB-4986-B180-A7066A6FB605}" type="presOf" srcId="{8E6588D7-6119-49CB-910B-622AEA09BB19}" destId="{B5D7AA63-7AE1-41F0-A210-F3861B827406}" srcOrd="1" destOrd="0" presId="urn:microsoft.com/office/officeart/2005/8/layout/pyramid1"/>
    <dgm:cxn modelId="{55D89178-6A24-4FB1-BA9E-34A3B745185C}" type="presOf" srcId="{4373B103-0460-467D-8C52-8C44BD3F1655}" destId="{4CD770E0-DB8F-469A-9B7D-31E36A9FD056}" srcOrd="1" destOrd="0" presId="urn:microsoft.com/office/officeart/2005/8/layout/pyramid1"/>
    <dgm:cxn modelId="{F1FF5E7B-1AEA-4F8B-8313-AFEDF1D2113E}" type="presOf" srcId="{8E6588D7-6119-49CB-910B-622AEA09BB19}" destId="{B67E0E79-3B23-4C84-9445-C08A1CE1F396}" srcOrd="0" destOrd="0" presId="urn:microsoft.com/office/officeart/2005/8/layout/pyramid1"/>
    <dgm:cxn modelId="{5A524398-EACB-4BF7-A2CE-BDEE9A9465C1}" srcId="{71E3B33E-1A3A-40E1-A902-42EA5FD9806E}" destId="{F87F9959-F67F-47B2-9A2A-A1D353A7EEF4}" srcOrd="1" destOrd="0" parTransId="{0A555304-0FB3-41CA-81B5-A52F56F1A743}" sibTransId="{182058D0-B7CC-4142-9539-E773108E8FD4}"/>
    <dgm:cxn modelId="{8DD124C2-F145-4415-9CAE-6C320110E447}" srcId="{71E3B33E-1A3A-40E1-A902-42EA5FD9806E}" destId="{3575BADC-E254-41BB-993B-DF40E45FC1AD}" srcOrd="4" destOrd="0" parTransId="{6B39B6FF-8639-4752-A6BA-AEC3344565FC}" sibTransId="{C48D7B06-4D0E-40BF-8B18-F6BBF04E2A8C}"/>
    <dgm:cxn modelId="{9B667DC2-B5C5-4EB6-AEF1-136A935AF017}" type="presOf" srcId="{3575BADC-E254-41BB-993B-DF40E45FC1AD}" destId="{77AF247F-879F-42AC-9FC6-2D96C493D0C9}" srcOrd="1" destOrd="0" presId="urn:microsoft.com/office/officeart/2005/8/layout/pyramid1"/>
    <dgm:cxn modelId="{3B81B9DD-36EF-44CC-A7D9-56DA133748A7}" type="presOf" srcId="{71E3B33E-1A3A-40E1-A902-42EA5FD9806E}" destId="{53D032F2-A71B-49C5-802E-D2372AF71545}" srcOrd="0" destOrd="0" presId="urn:microsoft.com/office/officeart/2005/8/layout/pyramid1"/>
    <dgm:cxn modelId="{1434B8EF-4FDF-489A-9D89-DB0F15CAA5D4}" type="presOf" srcId="{F87F9959-F67F-47B2-9A2A-A1D353A7EEF4}" destId="{28787AAE-2323-4F4F-A18F-4B22FFFD646B}" srcOrd="0" destOrd="0" presId="urn:microsoft.com/office/officeart/2005/8/layout/pyramid1"/>
    <dgm:cxn modelId="{DFBD7BF1-0622-4DA4-8BA0-B5FF68F5B112}" type="presOf" srcId="{56A93E43-DA8D-4141-897E-193F864025FC}" destId="{FF82514F-DBFB-4DB8-8320-98CC2C75CD16}" srcOrd="1" destOrd="0" presId="urn:microsoft.com/office/officeart/2005/8/layout/pyramid1"/>
    <dgm:cxn modelId="{E0D1EBF9-D8E8-4F78-BA13-7583F72812C1}" type="presOf" srcId="{35EF107A-D668-46D8-9D48-AC9C8BD9600D}" destId="{24DA3B4A-C870-4238-A174-DB9053D22815}" srcOrd="1" destOrd="0" presId="urn:microsoft.com/office/officeart/2005/8/layout/pyramid1"/>
    <dgm:cxn modelId="{900C5C6E-985F-4B03-9E82-B18CE775809D}" type="presParOf" srcId="{53D032F2-A71B-49C5-802E-D2372AF71545}" destId="{2C526D64-EB7C-4B6B-BD9E-C328DC7B17DF}" srcOrd="0" destOrd="0" presId="urn:microsoft.com/office/officeart/2005/8/layout/pyramid1"/>
    <dgm:cxn modelId="{21E7564B-5AD6-43A9-AF66-2AC77496649D}" type="presParOf" srcId="{2C526D64-EB7C-4B6B-BD9E-C328DC7B17DF}" destId="{B67E0E79-3B23-4C84-9445-C08A1CE1F396}" srcOrd="0" destOrd="0" presId="urn:microsoft.com/office/officeart/2005/8/layout/pyramid1"/>
    <dgm:cxn modelId="{36B7F0D2-B5CB-4431-9FF7-AF85FD7CCD75}" type="presParOf" srcId="{2C526D64-EB7C-4B6B-BD9E-C328DC7B17DF}" destId="{B5D7AA63-7AE1-41F0-A210-F3861B827406}" srcOrd="1" destOrd="0" presId="urn:microsoft.com/office/officeart/2005/8/layout/pyramid1"/>
    <dgm:cxn modelId="{E05DFB32-CD1C-4749-B73D-8D1598FDE830}" type="presParOf" srcId="{53D032F2-A71B-49C5-802E-D2372AF71545}" destId="{B54ED661-97FE-41AA-8C7F-1B4285036AF8}" srcOrd="1" destOrd="0" presId="urn:microsoft.com/office/officeart/2005/8/layout/pyramid1"/>
    <dgm:cxn modelId="{F8FCE453-F45F-4F53-8B6F-8662C7E3DAC1}" type="presParOf" srcId="{B54ED661-97FE-41AA-8C7F-1B4285036AF8}" destId="{28787AAE-2323-4F4F-A18F-4B22FFFD646B}" srcOrd="0" destOrd="0" presId="urn:microsoft.com/office/officeart/2005/8/layout/pyramid1"/>
    <dgm:cxn modelId="{EF64A485-3351-4AEA-B03F-0D33FF49EEAE}" type="presParOf" srcId="{B54ED661-97FE-41AA-8C7F-1B4285036AF8}" destId="{179AA69D-627C-4C13-83EB-8F7431C3BD4D}" srcOrd="1" destOrd="0" presId="urn:microsoft.com/office/officeart/2005/8/layout/pyramid1"/>
    <dgm:cxn modelId="{78899E20-1A7E-4FE0-A32D-41054E1BB2AB}" type="presParOf" srcId="{53D032F2-A71B-49C5-802E-D2372AF71545}" destId="{AF523947-D0EB-4005-BBCE-017CE85E4588}" srcOrd="2" destOrd="0" presId="urn:microsoft.com/office/officeart/2005/8/layout/pyramid1"/>
    <dgm:cxn modelId="{63E1BE58-4925-4C6F-9B3C-C400C49CD739}" type="presParOf" srcId="{AF523947-D0EB-4005-BBCE-017CE85E4588}" destId="{70232528-9CDF-40A7-BC63-35B7D0354EE3}" srcOrd="0" destOrd="0" presId="urn:microsoft.com/office/officeart/2005/8/layout/pyramid1"/>
    <dgm:cxn modelId="{63BB15F0-DAEC-40FA-A88E-16563F1B1F42}" type="presParOf" srcId="{AF523947-D0EB-4005-BBCE-017CE85E4588}" destId="{24DA3B4A-C870-4238-A174-DB9053D22815}" srcOrd="1" destOrd="0" presId="urn:microsoft.com/office/officeart/2005/8/layout/pyramid1"/>
    <dgm:cxn modelId="{88EE7D9C-88E1-4833-A92F-3B69EA43E1CA}" type="presParOf" srcId="{53D032F2-A71B-49C5-802E-D2372AF71545}" destId="{FBF9B16A-35CA-4922-8A2C-A47F2F63FF90}" srcOrd="3" destOrd="0" presId="urn:microsoft.com/office/officeart/2005/8/layout/pyramid1"/>
    <dgm:cxn modelId="{13D0F0A1-EAB4-417C-9DB0-55D4C319DE69}" type="presParOf" srcId="{FBF9B16A-35CA-4922-8A2C-A47F2F63FF90}" destId="{BA55C6AF-4408-47F4-8C9B-EA00F0405BC2}" srcOrd="0" destOrd="0" presId="urn:microsoft.com/office/officeart/2005/8/layout/pyramid1"/>
    <dgm:cxn modelId="{9C0BFAD5-C559-44DF-9D6A-4EB8C6C0B6BE}" type="presParOf" srcId="{FBF9B16A-35CA-4922-8A2C-A47F2F63FF90}" destId="{4CD770E0-DB8F-469A-9B7D-31E36A9FD056}" srcOrd="1" destOrd="0" presId="urn:microsoft.com/office/officeart/2005/8/layout/pyramid1"/>
    <dgm:cxn modelId="{1FAF2D56-3446-4279-939E-49160F3B4950}" type="presParOf" srcId="{53D032F2-A71B-49C5-802E-D2372AF71545}" destId="{B59EC7CE-2415-46F1-95A4-AD01D4886142}" srcOrd="4" destOrd="0" presId="urn:microsoft.com/office/officeart/2005/8/layout/pyramid1"/>
    <dgm:cxn modelId="{C9D85E95-AAC5-4D74-9C9B-64A994A30210}" type="presParOf" srcId="{B59EC7CE-2415-46F1-95A4-AD01D4886142}" destId="{BF255DA7-5489-483A-9268-D9AB4738226E}" srcOrd="0" destOrd="0" presId="urn:microsoft.com/office/officeart/2005/8/layout/pyramid1"/>
    <dgm:cxn modelId="{D51E57A7-58A3-46F5-826F-4213C719D1BE}" type="presParOf" srcId="{B59EC7CE-2415-46F1-95A4-AD01D4886142}" destId="{77AF247F-879F-42AC-9FC6-2D96C493D0C9}" srcOrd="1" destOrd="0" presId="urn:microsoft.com/office/officeart/2005/8/layout/pyramid1"/>
    <dgm:cxn modelId="{7C987FEE-DD52-43FA-BAD1-FA668E8F8798}" type="presParOf" srcId="{53D032F2-A71B-49C5-802E-D2372AF71545}" destId="{9DFA835D-D9DD-483B-A568-38E83581630C}" srcOrd="5" destOrd="0" presId="urn:microsoft.com/office/officeart/2005/8/layout/pyramid1"/>
    <dgm:cxn modelId="{3F3EA76A-F5AA-42E8-967D-613DDA03A3FD}" type="presParOf" srcId="{9DFA835D-D9DD-483B-A568-38E83581630C}" destId="{865B65FA-1FBC-4BF6-894E-27AAC8692B24}" srcOrd="0" destOrd="0" presId="urn:microsoft.com/office/officeart/2005/8/layout/pyramid1"/>
    <dgm:cxn modelId="{51639FB7-AC5A-4168-B7EA-BB76C5B8AC43}" type="presParOf" srcId="{9DFA835D-D9DD-483B-A568-38E83581630C}" destId="{FF82514F-DBFB-4DB8-8320-98CC2C75CD16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506AC2D-5BCA-431A-9387-4321C36EC1AC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6755FAB0-6050-4B45-8A7B-939F9023FBFF}">
      <dgm:prSet phldrT="[Text]"/>
      <dgm:spPr/>
      <dgm:t>
        <a:bodyPr/>
        <a:lstStyle/>
        <a:p>
          <a:r>
            <a:rPr lang="en-GB" b="0" i="0" dirty="0"/>
            <a:t>Consistent with Social work Core values:</a:t>
          </a:r>
          <a:endParaRPr lang="en-GB" dirty="0"/>
        </a:p>
      </dgm:t>
    </dgm:pt>
    <dgm:pt modelId="{3A38684A-657B-49C9-B50C-C4B6322F22FF}" type="parTrans" cxnId="{63AFACF4-ABA5-4C3A-BF5F-4DFD25D8E08D}">
      <dgm:prSet/>
      <dgm:spPr/>
      <dgm:t>
        <a:bodyPr/>
        <a:lstStyle/>
        <a:p>
          <a:endParaRPr lang="en-GB"/>
        </a:p>
      </dgm:t>
    </dgm:pt>
    <dgm:pt modelId="{43EDFDC6-F97F-4C7B-8D50-DC3D8DB6414D}" type="sibTrans" cxnId="{63AFACF4-ABA5-4C3A-BF5F-4DFD25D8E08D}">
      <dgm:prSet/>
      <dgm:spPr/>
      <dgm:t>
        <a:bodyPr/>
        <a:lstStyle/>
        <a:p>
          <a:endParaRPr lang="en-GB"/>
        </a:p>
      </dgm:t>
    </dgm:pt>
    <dgm:pt modelId="{EF796A90-7F64-4291-ABF4-AF0648F08DAF}">
      <dgm:prSet phldrT="[Text]"/>
      <dgm:spPr/>
      <dgm:t>
        <a:bodyPr/>
        <a:lstStyle/>
        <a:p>
          <a:r>
            <a:rPr lang="en-GB" b="0" i="0" dirty="0"/>
            <a:t>challenging social injustice</a:t>
          </a:r>
          <a:endParaRPr lang="en-GB" dirty="0"/>
        </a:p>
      </dgm:t>
    </dgm:pt>
    <dgm:pt modelId="{2ED21269-2C48-4CFD-BEF0-34D7115E6D2D}" type="parTrans" cxnId="{A62BC0DF-5CF3-4E19-AE5A-51371B56CDC0}">
      <dgm:prSet/>
      <dgm:spPr/>
      <dgm:t>
        <a:bodyPr/>
        <a:lstStyle/>
        <a:p>
          <a:endParaRPr lang="en-GB"/>
        </a:p>
      </dgm:t>
    </dgm:pt>
    <dgm:pt modelId="{9E7975E7-F1D1-4157-A543-CE49BC7AA476}" type="sibTrans" cxnId="{A62BC0DF-5CF3-4E19-AE5A-51371B56CDC0}">
      <dgm:prSet/>
      <dgm:spPr/>
      <dgm:t>
        <a:bodyPr/>
        <a:lstStyle/>
        <a:p>
          <a:endParaRPr lang="en-GB"/>
        </a:p>
      </dgm:t>
    </dgm:pt>
    <dgm:pt modelId="{54D30611-83B4-4BA2-9F11-8D1BEE42EED8}">
      <dgm:prSet phldrT="[Text]"/>
      <dgm:spPr/>
      <dgm:t>
        <a:bodyPr/>
        <a:lstStyle/>
        <a:p>
          <a:r>
            <a:rPr lang="en-GB" b="0" i="0" dirty="0"/>
            <a:t> pursuing social change</a:t>
          </a:r>
          <a:endParaRPr lang="en-GB" dirty="0"/>
        </a:p>
      </dgm:t>
    </dgm:pt>
    <dgm:pt modelId="{5C6994D2-4C83-4B1A-9D1F-258FD11C5A4B}" type="parTrans" cxnId="{D4D95A35-D9DB-40E3-863D-7917B0583646}">
      <dgm:prSet/>
      <dgm:spPr/>
      <dgm:t>
        <a:bodyPr/>
        <a:lstStyle/>
        <a:p>
          <a:endParaRPr lang="en-GB"/>
        </a:p>
      </dgm:t>
    </dgm:pt>
    <dgm:pt modelId="{327BFC20-0420-459A-BDBA-618F2E6098CA}" type="sibTrans" cxnId="{D4D95A35-D9DB-40E3-863D-7917B0583646}">
      <dgm:prSet/>
      <dgm:spPr/>
      <dgm:t>
        <a:bodyPr/>
        <a:lstStyle/>
        <a:p>
          <a:endParaRPr lang="en-GB"/>
        </a:p>
      </dgm:t>
    </dgm:pt>
    <dgm:pt modelId="{38C5DDC3-DC71-47B0-87E9-6E66A27EE11C}">
      <dgm:prSet phldrT="[Text]"/>
      <dgm:spPr/>
      <dgm:t>
        <a:bodyPr/>
        <a:lstStyle/>
        <a:p>
          <a:r>
            <a:rPr lang="en-GB" b="0" i="0" dirty="0"/>
            <a:t>Advocacy on behalf of the vulnerable and oppressed</a:t>
          </a:r>
          <a:endParaRPr lang="en-GB" dirty="0"/>
        </a:p>
      </dgm:t>
    </dgm:pt>
    <dgm:pt modelId="{1D26E3D2-1B17-4E05-BE33-E8727866DE16}" type="parTrans" cxnId="{EE0F7624-8447-4320-B6B5-1F32296E58F8}">
      <dgm:prSet/>
      <dgm:spPr/>
      <dgm:t>
        <a:bodyPr/>
        <a:lstStyle/>
        <a:p>
          <a:endParaRPr lang="en-GB"/>
        </a:p>
      </dgm:t>
    </dgm:pt>
    <dgm:pt modelId="{4A04F260-FED3-473C-B6E2-A00D6DC0041E}" type="sibTrans" cxnId="{EE0F7624-8447-4320-B6B5-1F32296E58F8}">
      <dgm:prSet/>
      <dgm:spPr/>
      <dgm:t>
        <a:bodyPr/>
        <a:lstStyle/>
        <a:p>
          <a:endParaRPr lang="en-GB"/>
        </a:p>
      </dgm:t>
    </dgm:pt>
    <dgm:pt modelId="{BF58FA70-5BD9-41D5-88BC-CBABB6004A99}">
      <dgm:prSet phldrT="[Text]"/>
      <dgm:spPr/>
      <dgm:t>
        <a:bodyPr/>
        <a:lstStyle/>
        <a:p>
          <a:r>
            <a:rPr lang="en-GB" b="0" i="0" dirty="0"/>
            <a:t>Strengths-oriented clinical practice</a:t>
          </a:r>
          <a:endParaRPr lang="en-GB" dirty="0"/>
        </a:p>
      </dgm:t>
    </dgm:pt>
    <dgm:pt modelId="{7B1BC6CE-EC06-4555-BF60-950ACAED0060}" type="parTrans" cxnId="{D7803669-E78E-4185-A97B-1D2F51971968}">
      <dgm:prSet/>
      <dgm:spPr/>
      <dgm:t>
        <a:bodyPr/>
        <a:lstStyle/>
        <a:p>
          <a:endParaRPr lang="en-GB"/>
        </a:p>
      </dgm:t>
    </dgm:pt>
    <dgm:pt modelId="{3E399AA5-B9D6-4155-8A2C-C9D40CDA629B}" type="sibTrans" cxnId="{D7803669-E78E-4185-A97B-1D2F51971968}">
      <dgm:prSet/>
      <dgm:spPr/>
      <dgm:t>
        <a:bodyPr/>
        <a:lstStyle/>
        <a:p>
          <a:endParaRPr lang="en-GB"/>
        </a:p>
      </dgm:t>
    </dgm:pt>
    <dgm:pt modelId="{2FF0E927-90C1-4069-BCE1-96DF7638C1C4}">
      <dgm:prSet phldrT="[Text]"/>
      <dgm:spPr/>
      <dgm:t>
        <a:bodyPr/>
        <a:lstStyle/>
        <a:p>
          <a:r>
            <a:rPr lang="en-GB" b="0" i="0" dirty="0"/>
            <a:t>Affects the nomenclature (challenge, not problem)</a:t>
          </a:r>
          <a:endParaRPr lang="en-GB" dirty="0"/>
        </a:p>
      </dgm:t>
    </dgm:pt>
    <dgm:pt modelId="{9148E0CC-1C38-42AC-8A05-CF1E2D7EC506}" type="parTrans" cxnId="{F5720BA7-EC1B-4241-A586-D57D1454F945}">
      <dgm:prSet/>
      <dgm:spPr/>
      <dgm:t>
        <a:bodyPr/>
        <a:lstStyle/>
        <a:p>
          <a:endParaRPr lang="en-GB"/>
        </a:p>
      </dgm:t>
    </dgm:pt>
    <dgm:pt modelId="{561DF8E3-6FE5-40DE-BA06-CBC7E7245E65}" type="sibTrans" cxnId="{F5720BA7-EC1B-4241-A586-D57D1454F945}">
      <dgm:prSet/>
      <dgm:spPr/>
      <dgm:t>
        <a:bodyPr/>
        <a:lstStyle/>
        <a:p>
          <a:endParaRPr lang="en-GB"/>
        </a:p>
      </dgm:t>
    </dgm:pt>
    <dgm:pt modelId="{F4747E66-9676-4960-91E4-EADFB33B5F6E}">
      <dgm:prSet phldrT="[Text]"/>
      <dgm:spPr/>
      <dgm:t>
        <a:bodyPr/>
        <a:lstStyle/>
        <a:p>
          <a:r>
            <a:rPr lang="en-GB" b="0" i="0" dirty="0"/>
            <a:t>Client as expert (standpoint theory)</a:t>
          </a:r>
          <a:endParaRPr lang="en-GB" dirty="0"/>
        </a:p>
      </dgm:t>
    </dgm:pt>
    <dgm:pt modelId="{7CF2F488-3D07-4C49-BF19-CDA8D436EDAC}" type="parTrans" cxnId="{79BF3715-44AF-4F09-B80B-DC515EA1FCEC}">
      <dgm:prSet/>
      <dgm:spPr/>
      <dgm:t>
        <a:bodyPr/>
        <a:lstStyle/>
        <a:p>
          <a:endParaRPr lang="en-GB"/>
        </a:p>
      </dgm:t>
    </dgm:pt>
    <dgm:pt modelId="{6A50F345-5ECA-4883-8747-F13D4D7F8A79}" type="sibTrans" cxnId="{79BF3715-44AF-4F09-B80B-DC515EA1FCEC}">
      <dgm:prSet/>
      <dgm:spPr/>
      <dgm:t>
        <a:bodyPr/>
        <a:lstStyle/>
        <a:p>
          <a:endParaRPr lang="en-GB"/>
        </a:p>
      </dgm:t>
    </dgm:pt>
    <dgm:pt modelId="{9B94F158-7DA5-4E79-AD36-6C83532C5DCF}">
      <dgm:prSet phldrT="[Text]"/>
      <dgm:spPr/>
      <dgm:t>
        <a:bodyPr/>
        <a:lstStyle/>
        <a:p>
          <a:r>
            <a:rPr lang="en-GB" b="0" i="0" dirty="0"/>
            <a:t>Collaborative therapeutic alliance</a:t>
          </a:r>
          <a:endParaRPr lang="en-GB" dirty="0"/>
        </a:p>
      </dgm:t>
    </dgm:pt>
    <dgm:pt modelId="{67185E90-B705-4B95-B9EA-31F7643FBDAF}" type="parTrans" cxnId="{BA87D433-C888-48BA-A652-3099D30D35A9}">
      <dgm:prSet/>
      <dgm:spPr/>
      <dgm:t>
        <a:bodyPr/>
        <a:lstStyle/>
        <a:p>
          <a:endParaRPr lang="en-GB"/>
        </a:p>
      </dgm:t>
    </dgm:pt>
    <dgm:pt modelId="{CC135B78-AB1A-4FCC-BE0A-95CDDF1A6599}" type="sibTrans" cxnId="{BA87D433-C888-48BA-A652-3099D30D35A9}">
      <dgm:prSet/>
      <dgm:spPr/>
      <dgm:t>
        <a:bodyPr/>
        <a:lstStyle/>
        <a:p>
          <a:endParaRPr lang="en-GB"/>
        </a:p>
      </dgm:t>
    </dgm:pt>
    <dgm:pt modelId="{7FB2E427-3EBF-436E-8ED9-73B433F44406}">
      <dgm:prSet phldrT="[Text]"/>
      <dgm:spPr/>
      <dgm:t>
        <a:bodyPr/>
        <a:lstStyle/>
        <a:p>
          <a:r>
            <a:rPr lang="en-GB" b="0" i="0" dirty="0"/>
            <a:t>Risks and resilience framework</a:t>
          </a:r>
          <a:endParaRPr lang="en-GB" dirty="0"/>
        </a:p>
      </dgm:t>
    </dgm:pt>
    <dgm:pt modelId="{AD38DB6C-37D4-48F2-95A8-7E0ABCB81D5C}" type="parTrans" cxnId="{50E9DB91-8670-4FDE-89A6-8FB50C73710F}">
      <dgm:prSet/>
      <dgm:spPr/>
      <dgm:t>
        <a:bodyPr/>
        <a:lstStyle/>
        <a:p>
          <a:endParaRPr lang="en-GB"/>
        </a:p>
      </dgm:t>
    </dgm:pt>
    <dgm:pt modelId="{C10B26C8-040E-4B44-B263-7D73111504A1}" type="sibTrans" cxnId="{50E9DB91-8670-4FDE-89A6-8FB50C73710F}">
      <dgm:prSet/>
      <dgm:spPr/>
      <dgm:t>
        <a:bodyPr/>
        <a:lstStyle/>
        <a:p>
          <a:endParaRPr lang="en-GB"/>
        </a:p>
      </dgm:t>
    </dgm:pt>
    <dgm:pt modelId="{F393C85C-F2EE-47A2-88AB-7AF573BA84CA}">
      <dgm:prSet phldrT="[Text]"/>
      <dgm:spPr/>
      <dgm:t>
        <a:bodyPr/>
        <a:lstStyle/>
        <a:p>
          <a:r>
            <a:rPr lang="en-GB" b="0" i="0" dirty="0"/>
            <a:t> Bolster protective factors and reduce individual or environmental hazards</a:t>
          </a:r>
          <a:endParaRPr lang="en-GB" dirty="0"/>
        </a:p>
      </dgm:t>
    </dgm:pt>
    <dgm:pt modelId="{E986A24C-325E-4549-B744-6BF88952831D}" type="parTrans" cxnId="{768502CD-3A05-4104-B0BE-6D9931E89B3F}">
      <dgm:prSet/>
      <dgm:spPr/>
      <dgm:t>
        <a:bodyPr/>
        <a:lstStyle/>
        <a:p>
          <a:endParaRPr lang="en-GB"/>
        </a:p>
      </dgm:t>
    </dgm:pt>
    <dgm:pt modelId="{09340B13-9428-4A0B-B38D-EA2960421AEA}" type="sibTrans" cxnId="{768502CD-3A05-4104-B0BE-6D9931E89B3F}">
      <dgm:prSet/>
      <dgm:spPr/>
      <dgm:t>
        <a:bodyPr/>
        <a:lstStyle/>
        <a:p>
          <a:endParaRPr lang="en-GB"/>
        </a:p>
      </dgm:t>
    </dgm:pt>
    <dgm:pt modelId="{7AC55CDA-5363-4B0D-9C6B-D03EC3097670}">
      <dgm:prSet phldrT="[Text]"/>
      <dgm:spPr/>
      <dgm:t>
        <a:bodyPr/>
        <a:lstStyle/>
        <a:p>
          <a:r>
            <a:rPr lang="en-GB" b="0" i="0" dirty="0"/>
            <a:t>Resilience=mastery of tasks despite adversity</a:t>
          </a:r>
          <a:endParaRPr lang="en-GB" dirty="0"/>
        </a:p>
      </dgm:t>
    </dgm:pt>
    <dgm:pt modelId="{CF1AD5B8-B5E9-4523-B2FB-761B79B6D5BE}" type="parTrans" cxnId="{CDA404B5-B27E-4195-8512-8ADCBC4B4E25}">
      <dgm:prSet/>
      <dgm:spPr/>
      <dgm:t>
        <a:bodyPr/>
        <a:lstStyle/>
        <a:p>
          <a:endParaRPr lang="en-GB"/>
        </a:p>
      </dgm:t>
    </dgm:pt>
    <dgm:pt modelId="{BCA7B96A-0DFA-4AA1-A007-8DFA6460E67F}" type="sibTrans" cxnId="{CDA404B5-B27E-4195-8512-8ADCBC4B4E25}">
      <dgm:prSet/>
      <dgm:spPr/>
      <dgm:t>
        <a:bodyPr/>
        <a:lstStyle/>
        <a:p>
          <a:endParaRPr lang="en-GB"/>
        </a:p>
      </dgm:t>
    </dgm:pt>
    <dgm:pt modelId="{72CCB04D-6095-4384-8DA2-5A3A12290635}" type="pres">
      <dgm:prSet presAssocID="{7506AC2D-5BCA-431A-9387-4321C36EC1AC}" presName="Name0" presStyleCnt="0">
        <dgm:presLayoutVars>
          <dgm:dir/>
          <dgm:animLvl val="lvl"/>
          <dgm:resizeHandles val="exact"/>
        </dgm:presLayoutVars>
      </dgm:prSet>
      <dgm:spPr/>
    </dgm:pt>
    <dgm:pt modelId="{6B1D867A-6823-474B-9463-CFA49DC88254}" type="pres">
      <dgm:prSet presAssocID="{6755FAB0-6050-4B45-8A7B-939F9023FBFF}" presName="composite" presStyleCnt="0"/>
      <dgm:spPr/>
    </dgm:pt>
    <dgm:pt modelId="{F20D9D1D-DD37-480B-9F70-FE95B0E6F037}" type="pres">
      <dgm:prSet presAssocID="{6755FAB0-6050-4B45-8A7B-939F9023FBFF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0B730E85-F0D4-4743-8223-B2B4C09A3AA6}" type="pres">
      <dgm:prSet presAssocID="{6755FAB0-6050-4B45-8A7B-939F9023FBFF}" presName="desTx" presStyleLbl="alignAccFollowNode1" presStyleIdx="0" presStyleCnt="3">
        <dgm:presLayoutVars>
          <dgm:bulletEnabled val="1"/>
        </dgm:presLayoutVars>
      </dgm:prSet>
      <dgm:spPr/>
    </dgm:pt>
    <dgm:pt modelId="{F172423B-0BF8-4AB2-ACC3-4E1A993A70A0}" type="pres">
      <dgm:prSet presAssocID="{43EDFDC6-F97F-4C7B-8D50-DC3D8DB6414D}" presName="space" presStyleCnt="0"/>
      <dgm:spPr/>
    </dgm:pt>
    <dgm:pt modelId="{6C2E4F24-A027-4CC6-87AC-5294BEDA0768}" type="pres">
      <dgm:prSet presAssocID="{BF58FA70-5BD9-41D5-88BC-CBABB6004A99}" presName="composite" presStyleCnt="0"/>
      <dgm:spPr/>
    </dgm:pt>
    <dgm:pt modelId="{EADEF800-63DC-4FF7-B64C-CCD4C60E8870}" type="pres">
      <dgm:prSet presAssocID="{BF58FA70-5BD9-41D5-88BC-CBABB6004A99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71364856-20BA-4E04-8086-93AB0A18759F}" type="pres">
      <dgm:prSet presAssocID="{BF58FA70-5BD9-41D5-88BC-CBABB6004A99}" presName="desTx" presStyleLbl="alignAccFollowNode1" presStyleIdx="1" presStyleCnt="3">
        <dgm:presLayoutVars>
          <dgm:bulletEnabled val="1"/>
        </dgm:presLayoutVars>
      </dgm:prSet>
      <dgm:spPr/>
    </dgm:pt>
    <dgm:pt modelId="{AC5079FA-0328-4A25-A1EB-B96228B47670}" type="pres">
      <dgm:prSet presAssocID="{3E399AA5-B9D6-4155-8A2C-C9D40CDA629B}" presName="space" presStyleCnt="0"/>
      <dgm:spPr/>
    </dgm:pt>
    <dgm:pt modelId="{319189C4-3A4A-460F-82DD-B43060B062DA}" type="pres">
      <dgm:prSet presAssocID="{7FB2E427-3EBF-436E-8ED9-73B433F44406}" presName="composite" presStyleCnt="0"/>
      <dgm:spPr/>
    </dgm:pt>
    <dgm:pt modelId="{1A94614D-8B01-4CE2-BAEC-A5DC22F53404}" type="pres">
      <dgm:prSet presAssocID="{7FB2E427-3EBF-436E-8ED9-73B433F44406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4516FCEE-785F-4098-809A-09C7533BACE1}" type="pres">
      <dgm:prSet presAssocID="{7FB2E427-3EBF-436E-8ED9-73B433F44406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E91FC60C-491F-4A89-8DCA-75A590FFB3D9}" type="presOf" srcId="{2FF0E927-90C1-4069-BCE1-96DF7638C1C4}" destId="{71364856-20BA-4E04-8086-93AB0A18759F}" srcOrd="0" destOrd="0" presId="urn:microsoft.com/office/officeart/2005/8/layout/hList1"/>
    <dgm:cxn modelId="{79BF3715-44AF-4F09-B80B-DC515EA1FCEC}" srcId="{BF58FA70-5BD9-41D5-88BC-CBABB6004A99}" destId="{F4747E66-9676-4960-91E4-EADFB33B5F6E}" srcOrd="2" destOrd="0" parTransId="{7CF2F488-3D07-4C49-BF19-CDA8D436EDAC}" sibTransId="{6A50F345-5ECA-4883-8747-F13D4D7F8A79}"/>
    <dgm:cxn modelId="{EE0F7624-8447-4320-B6B5-1F32296E58F8}" srcId="{6755FAB0-6050-4B45-8A7B-939F9023FBFF}" destId="{38C5DDC3-DC71-47B0-87E9-6E66A27EE11C}" srcOrd="2" destOrd="0" parTransId="{1D26E3D2-1B17-4E05-BE33-E8727866DE16}" sibTransId="{4A04F260-FED3-473C-B6E2-A00D6DC0041E}"/>
    <dgm:cxn modelId="{BA87D433-C888-48BA-A652-3099D30D35A9}" srcId="{BF58FA70-5BD9-41D5-88BC-CBABB6004A99}" destId="{9B94F158-7DA5-4E79-AD36-6C83532C5DCF}" srcOrd="1" destOrd="0" parTransId="{67185E90-B705-4B95-B9EA-31F7643FBDAF}" sibTransId="{CC135B78-AB1A-4FCC-BE0A-95CDDF1A6599}"/>
    <dgm:cxn modelId="{D4D95A35-D9DB-40E3-863D-7917B0583646}" srcId="{6755FAB0-6050-4B45-8A7B-939F9023FBFF}" destId="{54D30611-83B4-4BA2-9F11-8D1BEE42EED8}" srcOrd="1" destOrd="0" parTransId="{5C6994D2-4C83-4B1A-9D1F-258FD11C5A4B}" sibTransId="{327BFC20-0420-459A-BDBA-618F2E6098CA}"/>
    <dgm:cxn modelId="{119B6F47-A3AF-412D-83CC-30A8E77B8DCD}" type="presOf" srcId="{BF58FA70-5BD9-41D5-88BC-CBABB6004A99}" destId="{EADEF800-63DC-4FF7-B64C-CCD4C60E8870}" srcOrd="0" destOrd="0" presId="urn:microsoft.com/office/officeart/2005/8/layout/hList1"/>
    <dgm:cxn modelId="{D7803669-E78E-4185-A97B-1D2F51971968}" srcId="{7506AC2D-5BCA-431A-9387-4321C36EC1AC}" destId="{BF58FA70-5BD9-41D5-88BC-CBABB6004A99}" srcOrd="1" destOrd="0" parTransId="{7B1BC6CE-EC06-4555-BF60-950ACAED0060}" sibTransId="{3E399AA5-B9D6-4155-8A2C-C9D40CDA629B}"/>
    <dgm:cxn modelId="{7773604A-DCE3-4EB8-A5F8-79FDAF931280}" type="presOf" srcId="{F393C85C-F2EE-47A2-88AB-7AF573BA84CA}" destId="{4516FCEE-785F-4098-809A-09C7533BACE1}" srcOrd="0" destOrd="0" presId="urn:microsoft.com/office/officeart/2005/8/layout/hList1"/>
    <dgm:cxn modelId="{9871984C-0CF8-4B45-8EF3-FFAECC8A9433}" type="presOf" srcId="{9B94F158-7DA5-4E79-AD36-6C83532C5DCF}" destId="{71364856-20BA-4E04-8086-93AB0A18759F}" srcOrd="0" destOrd="1" presId="urn:microsoft.com/office/officeart/2005/8/layout/hList1"/>
    <dgm:cxn modelId="{3EB2F47A-7AF4-41F9-BF88-2D7202940534}" type="presOf" srcId="{EF796A90-7F64-4291-ABF4-AF0648F08DAF}" destId="{0B730E85-F0D4-4743-8223-B2B4C09A3AA6}" srcOrd="0" destOrd="0" presId="urn:microsoft.com/office/officeart/2005/8/layout/hList1"/>
    <dgm:cxn modelId="{C74F397F-62A7-4CCB-80D3-418A1E5969FB}" type="presOf" srcId="{54D30611-83B4-4BA2-9F11-8D1BEE42EED8}" destId="{0B730E85-F0D4-4743-8223-B2B4C09A3AA6}" srcOrd="0" destOrd="1" presId="urn:microsoft.com/office/officeart/2005/8/layout/hList1"/>
    <dgm:cxn modelId="{50E9DB91-8670-4FDE-89A6-8FB50C73710F}" srcId="{7506AC2D-5BCA-431A-9387-4321C36EC1AC}" destId="{7FB2E427-3EBF-436E-8ED9-73B433F44406}" srcOrd="2" destOrd="0" parTransId="{AD38DB6C-37D4-48F2-95A8-7E0ABCB81D5C}" sibTransId="{C10B26C8-040E-4B44-B263-7D73111504A1}"/>
    <dgm:cxn modelId="{78446E92-27B8-476A-921A-4794D2685991}" type="presOf" srcId="{F4747E66-9676-4960-91E4-EADFB33B5F6E}" destId="{71364856-20BA-4E04-8086-93AB0A18759F}" srcOrd="0" destOrd="2" presId="urn:microsoft.com/office/officeart/2005/8/layout/hList1"/>
    <dgm:cxn modelId="{2A694C9C-090A-4D7D-8D6F-CD97369F5BD7}" type="presOf" srcId="{7AC55CDA-5363-4B0D-9C6B-D03EC3097670}" destId="{4516FCEE-785F-4098-809A-09C7533BACE1}" srcOrd="0" destOrd="1" presId="urn:microsoft.com/office/officeart/2005/8/layout/hList1"/>
    <dgm:cxn modelId="{D69A0B9F-A8E0-4B4E-BC4C-CD7F26EDC095}" type="presOf" srcId="{6755FAB0-6050-4B45-8A7B-939F9023FBFF}" destId="{F20D9D1D-DD37-480B-9F70-FE95B0E6F037}" srcOrd="0" destOrd="0" presId="urn:microsoft.com/office/officeart/2005/8/layout/hList1"/>
    <dgm:cxn modelId="{359DBAA2-6D8A-4463-B62D-E514FACBA776}" type="presOf" srcId="{38C5DDC3-DC71-47B0-87E9-6E66A27EE11C}" destId="{0B730E85-F0D4-4743-8223-B2B4C09A3AA6}" srcOrd="0" destOrd="2" presId="urn:microsoft.com/office/officeart/2005/8/layout/hList1"/>
    <dgm:cxn modelId="{F5720BA7-EC1B-4241-A586-D57D1454F945}" srcId="{BF58FA70-5BD9-41D5-88BC-CBABB6004A99}" destId="{2FF0E927-90C1-4069-BCE1-96DF7638C1C4}" srcOrd="0" destOrd="0" parTransId="{9148E0CC-1C38-42AC-8A05-CF1E2D7EC506}" sibTransId="{561DF8E3-6FE5-40DE-BA06-CBC7E7245E65}"/>
    <dgm:cxn modelId="{CDA404B5-B27E-4195-8512-8ADCBC4B4E25}" srcId="{7FB2E427-3EBF-436E-8ED9-73B433F44406}" destId="{7AC55CDA-5363-4B0D-9C6B-D03EC3097670}" srcOrd="1" destOrd="0" parTransId="{CF1AD5B8-B5E9-4523-B2FB-761B79B6D5BE}" sibTransId="{BCA7B96A-0DFA-4AA1-A007-8DFA6460E67F}"/>
    <dgm:cxn modelId="{0B59D3C5-A319-4A91-8AD3-7E0532273A08}" type="presOf" srcId="{7FB2E427-3EBF-436E-8ED9-73B433F44406}" destId="{1A94614D-8B01-4CE2-BAEC-A5DC22F53404}" srcOrd="0" destOrd="0" presId="urn:microsoft.com/office/officeart/2005/8/layout/hList1"/>
    <dgm:cxn modelId="{768502CD-3A05-4104-B0BE-6D9931E89B3F}" srcId="{7FB2E427-3EBF-436E-8ED9-73B433F44406}" destId="{F393C85C-F2EE-47A2-88AB-7AF573BA84CA}" srcOrd="0" destOrd="0" parTransId="{E986A24C-325E-4549-B744-6BF88952831D}" sibTransId="{09340B13-9428-4A0B-B38D-EA2960421AEA}"/>
    <dgm:cxn modelId="{A62BC0DF-5CF3-4E19-AE5A-51371B56CDC0}" srcId="{6755FAB0-6050-4B45-8A7B-939F9023FBFF}" destId="{EF796A90-7F64-4291-ABF4-AF0648F08DAF}" srcOrd="0" destOrd="0" parTransId="{2ED21269-2C48-4CFD-BEF0-34D7115E6D2D}" sibTransId="{9E7975E7-F1D1-4157-A543-CE49BC7AA476}"/>
    <dgm:cxn modelId="{F3AD06EA-F610-455A-A21B-CBDCE4D3E5CC}" type="presOf" srcId="{7506AC2D-5BCA-431A-9387-4321C36EC1AC}" destId="{72CCB04D-6095-4384-8DA2-5A3A12290635}" srcOrd="0" destOrd="0" presId="urn:microsoft.com/office/officeart/2005/8/layout/hList1"/>
    <dgm:cxn modelId="{63AFACF4-ABA5-4C3A-BF5F-4DFD25D8E08D}" srcId="{7506AC2D-5BCA-431A-9387-4321C36EC1AC}" destId="{6755FAB0-6050-4B45-8A7B-939F9023FBFF}" srcOrd="0" destOrd="0" parTransId="{3A38684A-657B-49C9-B50C-C4B6322F22FF}" sibTransId="{43EDFDC6-F97F-4C7B-8D50-DC3D8DB6414D}"/>
    <dgm:cxn modelId="{CED61B13-BDD1-4678-97A1-6F997129EA15}" type="presParOf" srcId="{72CCB04D-6095-4384-8DA2-5A3A12290635}" destId="{6B1D867A-6823-474B-9463-CFA49DC88254}" srcOrd="0" destOrd="0" presId="urn:microsoft.com/office/officeart/2005/8/layout/hList1"/>
    <dgm:cxn modelId="{A5E42D8E-56EF-4DEA-A057-1F553338D9EC}" type="presParOf" srcId="{6B1D867A-6823-474B-9463-CFA49DC88254}" destId="{F20D9D1D-DD37-480B-9F70-FE95B0E6F037}" srcOrd="0" destOrd="0" presId="urn:microsoft.com/office/officeart/2005/8/layout/hList1"/>
    <dgm:cxn modelId="{29AA7815-3C8B-4106-91C4-EFFC024927F6}" type="presParOf" srcId="{6B1D867A-6823-474B-9463-CFA49DC88254}" destId="{0B730E85-F0D4-4743-8223-B2B4C09A3AA6}" srcOrd="1" destOrd="0" presId="urn:microsoft.com/office/officeart/2005/8/layout/hList1"/>
    <dgm:cxn modelId="{85F60FFA-A386-4CC2-84F4-9E9A5B2DD999}" type="presParOf" srcId="{72CCB04D-6095-4384-8DA2-5A3A12290635}" destId="{F172423B-0BF8-4AB2-ACC3-4E1A993A70A0}" srcOrd="1" destOrd="0" presId="urn:microsoft.com/office/officeart/2005/8/layout/hList1"/>
    <dgm:cxn modelId="{9639C9BB-FEA9-4BE0-AABC-BE77E2331F2B}" type="presParOf" srcId="{72CCB04D-6095-4384-8DA2-5A3A12290635}" destId="{6C2E4F24-A027-4CC6-87AC-5294BEDA0768}" srcOrd="2" destOrd="0" presId="urn:microsoft.com/office/officeart/2005/8/layout/hList1"/>
    <dgm:cxn modelId="{E6DC0098-A639-4F23-B361-A14EEA9CE499}" type="presParOf" srcId="{6C2E4F24-A027-4CC6-87AC-5294BEDA0768}" destId="{EADEF800-63DC-4FF7-B64C-CCD4C60E8870}" srcOrd="0" destOrd="0" presId="urn:microsoft.com/office/officeart/2005/8/layout/hList1"/>
    <dgm:cxn modelId="{18EE7658-8AD9-48F5-AA0A-2BE9C43F0A81}" type="presParOf" srcId="{6C2E4F24-A027-4CC6-87AC-5294BEDA0768}" destId="{71364856-20BA-4E04-8086-93AB0A18759F}" srcOrd="1" destOrd="0" presId="urn:microsoft.com/office/officeart/2005/8/layout/hList1"/>
    <dgm:cxn modelId="{D50E0B4C-800E-4FF1-8252-0E86E5B19309}" type="presParOf" srcId="{72CCB04D-6095-4384-8DA2-5A3A12290635}" destId="{AC5079FA-0328-4A25-A1EB-B96228B47670}" srcOrd="3" destOrd="0" presId="urn:microsoft.com/office/officeart/2005/8/layout/hList1"/>
    <dgm:cxn modelId="{430EA575-2350-4710-863E-202D8744FAB7}" type="presParOf" srcId="{72CCB04D-6095-4384-8DA2-5A3A12290635}" destId="{319189C4-3A4A-460F-82DD-B43060B062DA}" srcOrd="4" destOrd="0" presId="urn:microsoft.com/office/officeart/2005/8/layout/hList1"/>
    <dgm:cxn modelId="{534E9EDE-153D-4F5F-93A4-F51F36BA465A}" type="presParOf" srcId="{319189C4-3A4A-460F-82DD-B43060B062DA}" destId="{1A94614D-8B01-4CE2-BAEC-A5DC22F53404}" srcOrd="0" destOrd="0" presId="urn:microsoft.com/office/officeart/2005/8/layout/hList1"/>
    <dgm:cxn modelId="{82344330-BC3F-4C99-9088-0C09DCC1ED2C}" type="presParOf" srcId="{319189C4-3A4A-460F-82DD-B43060B062DA}" destId="{4516FCEE-785F-4098-809A-09C7533BACE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506AC2D-5BCA-431A-9387-4321C36EC1AC}" type="doc">
      <dgm:prSet loTypeId="urn:microsoft.com/office/officeart/2005/8/layout/h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6755FAB0-6050-4B45-8A7B-939F9023FBFF}">
      <dgm:prSet phldrT="[Text]" custT="1"/>
      <dgm:spPr/>
      <dgm:t>
        <a:bodyPr/>
        <a:lstStyle/>
        <a:p>
          <a:r>
            <a:rPr lang="en-GB" sz="1600" b="0" i="0" dirty="0"/>
            <a:t>Applicable for multiculturalism</a:t>
          </a:r>
          <a:endParaRPr lang="en-GB" sz="1600" dirty="0"/>
        </a:p>
      </dgm:t>
    </dgm:pt>
    <dgm:pt modelId="{3A38684A-657B-49C9-B50C-C4B6322F22FF}" type="parTrans" cxnId="{63AFACF4-ABA5-4C3A-BF5F-4DFD25D8E08D}">
      <dgm:prSet/>
      <dgm:spPr/>
      <dgm:t>
        <a:bodyPr/>
        <a:lstStyle/>
        <a:p>
          <a:endParaRPr lang="en-GB"/>
        </a:p>
      </dgm:t>
    </dgm:pt>
    <dgm:pt modelId="{43EDFDC6-F97F-4C7B-8D50-DC3D8DB6414D}" type="sibTrans" cxnId="{63AFACF4-ABA5-4C3A-BF5F-4DFD25D8E08D}">
      <dgm:prSet/>
      <dgm:spPr/>
      <dgm:t>
        <a:bodyPr/>
        <a:lstStyle/>
        <a:p>
          <a:endParaRPr lang="en-GB"/>
        </a:p>
      </dgm:t>
    </dgm:pt>
    <dgm:pt modelId="{4AA4CBE5-ED4C-4157-ACB6-38C64421AA47}">
      <dgm:prSet phldrT="[Text]"/>
      <dgm:spPr/>
      <dgm:t>
        <a:bodyPr/>
        <a:lstStyle/>
        <a:p>
          <a:r>
            <a:rPr lang="en-GB" b="0" i="0" dirty="0"/>
            <a:t>Commitment to work with diverse, underserved and marginalized populations</a:t>
          </a:r>
          <a:endParaRPr lang="en-GB" dirty="0"/>
        </a:p>
      </dgm:t>
    </dgm:pt>
    <dgm:pt modelId="{810D7B6D-2618-4EC6-8273-35D3D0DDA26A}" type="parTrans" cxnId="{98E79A75-141B-4120-9372-46D93D8E715C}">
      <dgm:prSet/>
      <dgm:spPr/>
      <dgm:t>
        <a:bodyPr/>
        <a:lstStyle/>
        <a:p>
          <a:endParaRPr lang="en-GB"/>
        </a:p>
      </dgm:t>
    </dgm:pt>
    <dgm:pt modelId="{301932F4-023A-438A-998B-919065F7FD93}" type="sibTrans" cxnId="{98E79A75-141B-4120-9372-46D93D8E715C}">
      <dgm:prSet/>
      <dgm:spPr/>
      <dgm:t>
        <a:bodyPr/>
        <a:lstStyle/>
        <a:p>
          <a:endParaRPr lang="en-GB"/>
        </a:p>
      </dgm:t>
    </dgm:pt>
    <dgm:pt modelId="{5B6B2AB6-D54F-4B14-94A0-270413411919}">
      <dgm:prSet phldrT="[Text]"/>
      <dgm:spPr/>
      <dgm:t>
        <a:bodyPr/>
        <a:lstStyle/>
        <a:p>
          <a:r>
            <a:rPr lang="en-GB" b="0" i="0" dirty="0"/>
            <a:t>Cultural competence = knowledge, attitudes and skills</a:t>
          </a:r>
          <a:endParaRPr lang="en-GB" dirty="0"/>
        </a:p>
      </dgm:t>
    </dgm:pt>
    <dgm:pt modelId="{65822E77-1CED-48C1-BDAA-578830F1FB39}" type="parTrans" cxnId="{0E4A3851-C1D1-4B98-AF83-766668EC2FAF}">
      <dgm:prSet/>
      <dgm:spPr/>
      <dgm:t>
        <a:bodyPr/>
        <a:lstStyle/>
        <a:p>
          <a:endParaRPr lang="en-GB"/>
        </a:p>
      </dgm:t>
    </dgm:pt>
    <dgm:pt modelId="{9F71932B-1233-4EA1-BB8F-24D956D8A4F4}" type="sibTrans" cxnId="{0E4A3851-C1D1-4B98-AF83-766668EC2FAF}">
      <dgm:prSet/>
      <dgm:spPr/>
      <dgm:t>
        <a:bodyPr/>
        <a:lstStyle/>
        <a:p>
          <a:endParaRPr lang="en-GB"/>
        </a:p>
      </dgm:t>
    </dgm:pt>
    <dgm:pt modelId="{D02DF726-0E11-4323-9E25-E09AB613D356}">
      <dgm:prSet phldrT="[Text]" custT="1"/>
      <dgm:spPr/>
      <dgm:t>
        <a:bodyPr/>
        <a:lstStyle/>
        <a:p>
          <a:r>
            <a:rPr lang="en-GB" sz="1600" b="0" i="0" dirty="0"/>
            <a:t>Facilitative of Client Empowerment</a:t>
          </a:r>
          <a:endParaRPr lang="en-GB" sz="1600" dirty="0"/>
        </a:p>
      </dgm:t>
    </dgm:pt>
    <dgm:pt modelId="{62BA9E46-0970-4059-8061-0A997E2D7027}" type="parTrans" cxnId="{2A2E18C4-8BC7-4C42-BA59-D3F70F368B66}">
      <dgm:prSet/>
      <dgm:spPr/>
      <dgm:t>
        <a:bodyPr/>
        <a:lstStyle/>
        <a:p>
          <a:endParaRPr lang="en-GB"/>
        </a:p>
      </dgm:t>
    </dgm:pt>
    <dgm:pt modelId="{B2EB0FB8-93A6-4119-AFD5-6334E74B1B0A}" type="sibTrans" cxnId="{2A2E18C4-8BC7-4C42-BA59-D3F70F368B66}">
      <dgm:prSet/>
      <dgm:spPr/>
      <dgm:t>
        <a:bodyPr/>
        <a:lstStyle/>
        <a:p>
          <a:endParaRPr lang="en-GB"/>
        </a:p>
      </dgm:t>
    </dgm:pt>
    <dgm:pt modelId="{F55F3797-CF9E-4A34-8B50-CEB8790A84CA}">
      <dgm:prSet phldrT="[Text]"/>
      <dgm:spPr/>
      <dgm:t>
        <a:bodyPr/>
        <a:lstStyle/>
        <a:p>
          <a:r>
            <a:rPr lang="en-GB" b="0" i="0" dirty="0"/>
            <a:t>Developing the capacity for receipt of rights, resources and opportunities</a:t>
          </a:r>
          <a:endParaRPr lang="en-GB" dirty="0"/>
        </a:p>
      </dgm:t>
    </dgm:pt>
    <dgm:pt modelId="{3C0410D1-B879-4296-B200-FA06602E0FCE}" type="parTrans" cxnId="{BAFD819A-10EC-48B3-99C8-41EB72917488}">
      <dgm:prSet/>
      <dgm:spPr/>
      <dgm:t>
        <a:bodyPr/>
        <a:lstStyle/>
        <a:p>
          <a:endParaRPr lang="en-GB"/>
        </a:p>
      </dgm:t>
    </dgm:pt>
    <dgm:pt modelId="{87603388-71E8-4872-8003-F3C29FC18BEF}" type="sibTrans" cxnId="{BAFD819A-10EC-48B3-99C8-41EB72917488}">
      <dgm:prSet/>
      <dgm:spPr/>
      <dgm:t>
        <a:bodyPr/>
        <a:lstStyle/>
        <a:p>
          <a:endParaRPr lang="en-GB"/>
        </a:p>
      </dgm:t>
    </dgm:pt>
    <dgm:pt modelId="{FC5D0BB9-4511-4CE3-A229-518E4B2A4E5D}">
      <dgm:prSet phldrT="[Text]"/>
      <dgm:spPr/>
      <dgm:t>
        <a:bodyPr/>
        <a:lstStyle/>
        <a:p>
          <a:r>
            <a:rPr lang="en-GB" b="0" i="0" dirty="0"/>
            <a:t>Levels of empowerment: Personal, interpersonal and structural</a:t>
          </a:r>
          <a:endParaRPr lang="en-GB" dirty="0"/>
        </a:p>
      </dgm:t>
    </dgm:pt>
    <dgm:pt modelId="{16895044-10CB-4F50-9B9C-449D98D66E34}" type="parTrans" cxnId="{A03ADD15-AA7D-41B8-AD30-C5E15979A2FA}">
      <dgm:prSet/>
      <dgm:spPr/>
      <dgm:t>
        <a:bodyPr/>
        <a:lstStyle/>
        <a:p>
          <a:endParaRPr lang="en-GB"/>
        </a:p>
      </dgm:t>
    </dgm:pt>
    <dgm:pt modelId="{7DE26884-07D1-467C-B0D5-E57CA4ADD74B}" type="sibTrans" cxnId="{A03ADD15-AA7D-41B8-AD30-C5E15979A2FA}">
      <dgm:prSet/>
      <dgm:spPr/>
      <dgm:t>
        <a:bodyPr/>
        <a:lstStyle/>
        <a:p>
          <a:endParaRPr lang="en-GB"/>
        </a:p>
      </dgm:t>
    </dgm:pt>
    <dgm:pt modelId="{DC02B73F-1629-44A3-8524-75628395D190}">
      <dgm:prSet phldrT="[Text]"/>
      <dgm:spPr/>
      <dgm:t>
        <a:bodyPr/>
        <a:lstStyle/>
        <a:p>
          <a:r>
            <a:rPr lang="en-GB" b="0" i="0" dirty="0"/>
            <a:t>Assisting client to understand: “the personal is political”</a:t>
          </a:r>
          <a:endParaRPr lang="en-GB" dirty="0"/>
        </a:p>
      </dgm:t>
    </dgm:pt>
    <dgm:pt modelId="{512635C7-B133-492D-85FE-B5ACBDC92D1C}" type="parTrans" cxnId="{3F0D97E4-715A-4F1E-8723-EDE15FD00F84}">
      <dgm:prSet/>
      <dgm:spPr/>
      <dgm:t>
        <a:bodyPr/>
        <a:lstStyle/>
        <a:p>
          <a:endParaRPr lang="en-GB"/>
        </a:p>
      </dgm:t>
    </dgm:pt>
    <dgm:pt modelId="{E1925428-5C59-43C0-89F6-DE0CDD364F11}" type="sibTrans" cxnId="{3F0D97E4-715A-4F1E-8723-EDE15FD00F84}">
      <dgm:prSet/>
      <dgm:spPr/>
      <dgm:t>
        <a:bodyPr/>
        <a:lstStyle/>
        <a:p>
          <a:endParaRPr lang="en-GB"/>
        </a:p>
      </dgm:t>
    </dgm:pt>
    <dgm:pt modelId="{670A4000-A903-4A85-B9B0-D4556B2826B3}">
      <dgm:prSet phldrT="[Text]" custT="1"/>
      <dgm:spPr/>
      <dgm:t>
        <a:bodyPr/>
        <a:lstStyle/>
        <a:p>
          <a:r>
            <a:rPr lang="en-GB" sz="1600" b="0" i="0" dirty="0"/>
            <a:t>Supportive of Spirituality</a:t>
          </a:r>
          <a:endParaRPr lang="en-GB" sz="1600" dirty="0"/>
        </a:p>
      </dgm:t>
    </dgm:pt>
    <dgm:pt modelId="{0C5E5FAE-439A-49AE-BF7D-493891DD0D70}" type="parTrans" cxnId="{F04174B0-DB63-40C8-8D2E-6ABE11C3B821}">
      <dgm:prSet/>
      <dgm:spPr/>
      <dgm:t>
        <a:bodyPr/>
        <a:lstStyle/>
        <a:p>
          <a:endParaRPr lang="en-GB"/>
        </a:p>
      </dgm:t>
    </dgm:pt>
    <dgm:pt modelId="{1911555A-7921-4B53-800E-786B047EF07E}" type="sibTrans" cxnId="{F04174B0-DB63-40C8-8D2E-6ABE11C3B821}">
      <dgm:prSet/>
      <dgm:spPr/>
      <dgm:t>
        <a:bodyPr/>
        <a:lstStyle/>
        <a:p>
          <a:endParaRPr lang="en-GB"/>
        </a:p>
      </dgm:t>
    </dgm:pt>
    <dgm:pt modelId="{FFD6CFC1-DE7C-4CFE-9C57-BD544AFAD262}">
      <dgm:prSet phldrT="[Text]"/>
      <dgm:spPr/>
      <dgm:t>
        <a:bodyPr/>
        <a:lstStyle/>
        <a:p>
          <a:r>
            <a:rPr lang="en-GB" b="0" i="0" dirty="0"/>
            <a:t> Deriving a sense of meaning and purpose to one’s life</a:t>
          </a:r>
          <a:endParaRPr lang="en-GB" dirty="0"/>
        </a:p>
      </dgm:t>
    </dgm:pt>
    <dgm:pt modelId="{16B1A243-F254-408F-B1ED-54E2B96CDFD8}" type="parTrans" cxnId="{F03A5F25-6747-44ED-B6F8-EE800CCD7264}">
      <dgm:prSet/>
      <dgm:spPr/>
      <dgm:t>
        <a:bodyPr/>
        <a:lstStyle/>
        <a:p>
          <a:endParaRPr lang="en-GB"/>
        </a:p>
      </dgm:t>
    </dgm:pt>
    <dgm:pt modelId="{1BDA2A83-EDA8-4E1A-BC78-E12FC4DCB14A}" type="sibTrans" cxnId="{F03A5F25-6747-44ED-B6F8-EE800CCD7264}">
      <dgm:prSet/>
      <dgm:spPr/>
      <dgm:t>
        <a:bodyPr/>
        <a:lstStyle/>
        <a:p>
          <a:endParaRPr lang="en-GB"/>
        </a:p>
      </dgm:t>
    </dgm:pt>
    <dgm:pt modelId="{231BC767-A8A1-47C2-882A-F158A3B08DB8}">
      <dgm:prSet phldrT="[Text]"/>
      <dgm:spPr/>
      <dgm:t>
        <a:bodyPr/>
        <a:lstStyle/>
        <a:p>
          <a:r>
            <a:rPr lang="en-GB" b="0" i="0" dirty="0"/>
            <a:t>Spirituality is defined as a  sense of meaning, purpose, and connectedness to other “beings”</a:t>
          </a:r>
          <a:endParaRPr lang="en-GB" dirty="0"/>
        </a:p>
      </dgm:t>
    </dgm:pt>
    <dgm:pt modelId="{1EF5AA24-536E-4545-9B63-339A29A052A8}" type="parTrans" cxnId="{8B039DD1-3B8B-4826-B5EF-5302521126FA}">
      <dgm:prSet/>
      <dgm:spPr/>
      <dgm:t>
        <a:bodyPr/>
        <a:lstStyle/>
        <a:p>
          <a:endParaRPr lang="en-GB"/>
        </a:p>
      </dgm:t>
    </dgm:pt>
    <dgm:pt modelId="{2C3D6C68-366F-451A-8D16-8A76B2FDACA1}" type="sibTrans" cxnId="{8B039DD1-3B8B-4826-B5EF-5302521126FA}">
      <dgm:prSet/>
      <dgm:spPr/>
      <dgm:t>
        <a:bodyPr/>
        <a:lstStyle/>
        <a:p>
          <a:endParaRPr lang="en-GB"/>
        </a:p>
      </dgm:t>
    </dgm:pt>
    <dgm:pt modelId="{A2A89207-C9D4-43E2-8A54-F4F9A3815E3C}">
      <dgm:prSet phldrT="[Text]"/>
      <dgm:spPr/>
      <dgm:t>
        <a:bodyPr/>
        <a:lstStyle/>
        <a:p>
          <a:r>
            <a:rPr lang="en-GB" b="0" i="0" dirty="0"/>
            <a:t>Categories of meaning may include: belief systems; social and political concerns/action; creative pursuits; hope in defiance of suffering</a:t>
          </a:r>
          <a:endParaRPr lang="en-GB" dirty="0"/>
        </a:p>
      </dgm:t>
    </dgm:pt>
    <dgm:pt modelId="{9928E650-1A49-4A07-AF95-A0483BB879B4}" type="parTrans" cxnId="{E8011E34-6176-461B-99DD-97990C47B183}">
      <dgm:prSet/>
      <dgm:spPr/>
      <dgm:t>
        <a:bodyPr/>
        <a:lstStyle/>
        <a:p>
          <a:endParaRPr lang="en-GB"/>
        </a:p>
      </dgm:t>
    </dgm:pt>
    <dgm:pt modelId="{F416E4B6-FF8A-4F7C-9DC4-1BC497973121}" type="sibTrans" cxnId="{E8011E34-6176-461B-99DD-97990C47B183}">
      <dgm:prSet/>
      <dgm:spPr/>
      <dgm:t>
        <a:bodyPr/>
        <a:lstStyle/>
        <a:p>
          <a:endParaRPr lang="en-GB"/>
        </a:p>
      </dgm:t>
    </dgm:pt>
    <dgm:pt modelId="{72CCB04D-6095-4384-8DA2-5A3A12290635}" type="pres">
      <dgm:prSet presAssocID="{7506AC2D-5BCA-431A-9387-4321C36EC1AC}" presName="Name0" presStyleCnt="0">
        <dgm:presLayoutVars>
          <dgm:dir/>
          <dgm:animLvl val="lvl"/>
          <dgm:resizeHandles val="exact"/>
        </dgm:presLayoutVars>
      </dgm:prSet>
      <dgm:spPr/>
    </dgm:pt>
    <dgm:pt modelId="{6B1D867A-6823-474B-9463-CFA49DC88254}" type="pres">
      <dgm:prSet presAssocID="{6755FAB0-6050-4B45-8A7B-939F9023FBFF}" presName="composite" presStyleCnt="0"/>
      <dgm:spPr/>
    </dgm:pt>
    <dgm:pt modelId="{F20D9D1D-DD37-480B-9F70-FE95B0E6F037}" type="pres">
      <dgm:prSet presAssocID="{6755FAB0-6050-4B45-8A7B-939F9023FBFF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0B730E85-F0D4-4743-8223-B2B4C09A3AA6}" type="pres">
      <dgm:prSet presAssocID="{6755FAB0-6050-4B45-8A7B-939F9023FBFF}" presName="desTx" presStyleLbl="alignAccFollowNode1" presStyleIdx="0" presStyleCnt="3">
        <dgm:presLayoutVars>
          <dgm:bulletEnabled val="1"/>
        </dgm:presLayoutVars>
      </dgm:prSet>
      <dgm:spPr/>
    </dgm:pt>
    <dgm:pt modelId="{F172423B-0BF8-4AB2-ACC3-4E1A993A70A0}" type="pres">
      <dgm:prSet presAssocID="{43EDFDC6-F97F-4C7B-8D50-DC3D8DB6414D}" presName="space" presStyleCnt="0"/>
      <dgm:spPr/>
    </dgm:pt>
    <dgm:pt modelId="{DC42BE4D-DBBC-4FC3-8341-F0D29B6AAF1C}" type="pres">
      <dgm:prSet presAssocID="{D02DF726-0E11-4323-9E25-E09AB613D356}" presName="composite" presStyleCnt="0"/>
      <dgm:spPr/>
    </dgm:pt>
    <dgm:pt modelId="{B3670884-ECD9-42F1-A3E7-76A48E4A5B78}" type="pres">
      <dgm:prSet presAssocID="{D02DF726-0E11-4323-9E25-E09AB613D356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92BFD92D-79F1-47FA-A07D-CB60F7B2A0AB}" type="pres">
      <dgm:prSet presAssocID="{D02DF726-0E11-4323-9E25-E09AB613D356}" presName="desTx" presStyleLbl="alignAccFollowNode1" presStyleIdx="1" presStyleCnt="3">
        <dgm:presLayoutVars>
          <dgm:bulletEnabled val="1"/>
        </dgm:presLayoutVars>
      </dgm:prSet>
      <dgm:spPr/>
    </dgm:pt>
    <dgm:pt modelId="{D72BD838-1FA3-4690-B8E6-1C2E8E828E92}" type="pres">
      <dgm:prSet presAssocID="{B2EB0FB8-93A6-4119-AFD5-6334E74B1B0A}" presName="space" presStyleCnt="0"/>
      <dgm:spPr/>
    </dgm:pt>
    <dgm:pt modelId="{91ED9376-473D-49A8-BD94-9105A6EAE97E}" type="pres">
      <dgm:prSet presAssocID="{670A4000-A903-4A85-B9B0-D4556B2826B3}" presName="composite" presStyleCnt="0"/>
      <dgm:spPr/>
    </dgm:pt>
    <dgm:pt modelId="{37F0D74E-A213-47BC-B302-7FE0F7BF695C}" type="pres">
      <dgm:prSet presAssocID="{670A4000-A903-4A85-B9B0-D4556B2826B3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6E33087F-599D-4018-96AA-3774239E8408}" type="pres">
      <dgm:prSet presAssocID="{670A4000-A903-4A85-B9B0-D4556B2826B3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A433A709-5BC0-443E-87A9-9E9F9A0B0587}" type="presOf" srcId="{670A4000-A903-4A85-B9B0-D4556B2826B3}" destId="{37F0D74E-A213-47BC-B302-7FE0F7BF695C}" srcOrd="0" destOrd="0" presId="urn:microsoft.com/office/officeart/2005/8/layout/hList1"/>
    <dgm:cxn modelId="{A03ADD15-AA7D-41B8-AD30-C5E15979A2FA}" srcId="{D02DF726-0E11-4323-9E25-E09AB613D356}" destId="{FC5D0BB9-4511-4CE3-A229-518E4B2A4E5D}" srcOrd="1" destOrd="0" parTransId="{16895044-10CB-4F50-9B9C-449D98D66E34}" sibTransId="{7DE26884-07D1-467C-B0D5-E57CA4ADD74B}"/>
    <dgm:cxn modelId="{44D2BD17-74C1-4729-B594-00BEEDD985BC}" type="presOf" srcId="{5B6B2AB6-D54F-4B14-94A0-270413411919}" destId="{0B730E85-F0D4-4743-8223-B2B4C09A3AA6}" srcOrd="0" destOrd="1" presId="urn:microsoft.com/office/officeart/2005/8/layout/hList1"/>
    <dgm:cxn modelId="{492A2B20-5890-4846-AC34-1F3A4AE6A39E}" type="presOf" srcId="{DC02B73F-1629-44A3-8524-75628395D190}" destId="{92BFD92D-79F1-47FA-A07D-CB60F7B2A0AB}" srcOrd="0" destOrd="2" presId="urn:microsoft.com/office/officeart/2005/8/layout/hList1"/>
    <dgm:cxn modelId="{F03A5F25-6747-44ED-B6F8-EE800CCD7264}" srcId="{670A4000-A903-4A85-B9B0-D4556B2826B3}" destId="{FFD6CFC1-DE7C-4CFE-9C57-BD544AFAD262}" srcOrd="0" destOrd="0" parTransId="{16B1A243-F254-408F-B1ED-54E2B96CDFD8}" sibTransId="{1BDA2A83-EDA8-4E1A-BC78-E12FC4DCB14A}"/>
    <dgm:cxn modelId="{E8011E34-6176-461B-99DD-97990C47B183}" srcId="{670A4000-A903-4A85-B9B0-D4556B2826B3}" destId="{A2A89207-C9D4-43E2-8A54-F4F9A3815E3C}" srcOrd="2" destOrd="0" parTransId="{9928E650-1A49-4A07-AF95-A0483BB879B4}" sibTransId="{F416E4B6-FF8A-4F7C-9DC4-1BC497973121}"/>
    <dgm:cxn modelId="{3A33793D-8CF5-442D-BC36-9806596B1387}" type="presOf" srcId="{FFD6CFC1-DE7C-4CFE-9C57-BD544AFAD262}" destId="{6E33087F-599D-4018-96AA-3774239E8408}" srcOrd="0" destOrd="0" presId="urn:microsoft.com/office/officeart/2005/8/layout/hList1"/>
    <dgm:cxn modelId="{75BCFD5D-02B7-4B3D-B89F-9633862ACC27}" type="presOf" srcId="{F55F3797-CF9E-4A34-8B50-CEB8790A84CA}" destId="{92BFD92D-79F1-47FA-A07D-CB60F7B2A0AB}" srcOrd="0" destOrd="0" presId="urn:microsoft.com/office/officeart/2005/8/layout/hList1"/>
    <dgm:cxn modelId="{0E4A3851-C1D1-4B98-AF83-766668EC2FAF}" srcId="{6755FAB0-6050-4B45-8A7B-939F9023FBFF}" destId="{5B6B2AB6-D54F-4B14-94A0-270413411919}" srcOrd="1" destOrd="0" parTransId="{65822E77-1CED-48C1-BDAA-578830F1FB39}" sibTransId="{9F71932B-1233-4EA1-BB8F-24D956D8A4F4}"/>
    <dgm:cxn modelId="{65C9CA72-1AAA-4BFB-921B-ADC7F59CD0B7}" type="presOf" srcId="{231BC767-A8A1-47C2-882A-F158A3B08DB8}" destId="{6E33087F-599D-4018-96AA-3774239E8408}" srcOrd="0" destOrd="1" presId="urn:microsoft.com/office/officeart/2005/8/layout/hList1"/>
    <dgm:cxn modelId="{98E79A75-141B-4120-9372-46D93D8E715C}" srcId="{6755FAB0-6050-4B45-8A7B-939F9023FBFF}" destId="{4AA4CBE5-ED4C-4157-ACB6-38C64421AA47}" srcOrd="0" destOrd="0" parTransId="{810D7B6D-2618-4EC6-8273-35D3D0DDA26A}" sibTransId="{301932F4-023A-438A-998B-919065F7FD93}"/>
    <dgm:cxn modelId="{BC284C76-57F2-4C77-B600-EB4DE2FA0583}" type="presOf" srcId="{D02DF726-0E11-4323-9E25-E09AB613D356}" destId="{B3670884-ECD9-42F1-A3E7-76A48E4A5B78}" srcOrd="0" destOrd="0" presId="urn:microsoft.com/office/officeart/2005/8/layout/hList1"/>
    <dgm:cxn modelId="{BAFD819A-10EC-48B3-99C8-41EB72917488}" srcId="{D02DF726-0E11-4323-9E25-E09AB613D356}" destId="{F55F3797-CF9E-4A34-8B50-CEB8790A84CA}" srcOrd="0" destOrd="0" parTransId="{3C0410D1-B879-4296-B200-FA06602E0FCE}" sibTransId="{87603388-71E8-4872-8003-F3C29FC18BEF}"/>
    <dgm:cxn modelId="{D69A0B9F-A8E0-4B4E-BC4C-CD7F26EDC095}" type="presOf" srcId="{6755FAB0-6050-4B45-8A7B-939F9023FBFF}" destId="{F20D9D1D-DD37-480B-9F70-FE95B0E6F037}" srcOrd="0" destOrd="0" presId="urn:microsoft.com/office/officeart/2005/8/layout/hList1"/>
    <dgm:cxn modelId="{F04174B0-DB63-40C8-8D2E-6ABE11C3B821}" srcId="{7506AC2D-5BCA-431A-9387-4321C36EC1AC}" destId="{670A4000-A903-4A85-B9B0-D4556B2826B3}" srcOrd="2" destOrd="0" parTransId="{0C5E5FAE-439A-49AE-BF7D-493891DD0D70}" sibTransId="{1911555A-7921-4B53-800E-786B047EF07E}"/>
    <dgm:cxn modelId="{2A2E18C4-8BC7-4C42-BA59-D3F70F368B66}" srcId="{7506AC2D-5BCA-431A-9387-4321C36EC1AC}" destId="{D02DF726-0E11-4323-9E25-E09AB613D356}" srcOrd="1" destOrd="0" parTransId="{62BA9E46-0970-4059-8061-0A997E2D7027}" sibTransId="{B2EB0FB8-93A6-4119-AFD5-6334E74B1B0A}"/>
    <dgm:cxn modelId="{C6D3A0CE-F08D-457B-8787-4274F703EB35}" type="presOf" srcId="{A2A89207-C9D4-43E2-8A54-F4F9A3815E3C}" destId="{6E33087F-599D-4018-96AA-3774239E8408}" srcOrd="0" destOrd="2" presId="urn:microsoft.com/office/officeart/2005/8/layout/hList1"/>
    <dgm:cxn modelId="{8B039DD1-3B8B-4826-B5EF-5302521126FA}" srcId="{670A4000-A903-4A85-B9B0-D4556B2826B3}" destId="{231BC767-A8A1-47C2-882A-F158A3B08DB8}" srcOrd="1" destOrd="0" parTransId="{1EF5AA24-536E-4545-9B63-339A29A052A8}" sibTransId="{2C3D6C68-366F-451A-8D16-8A76B2FDACA1}"/>
    <dgm:cxn modelId="{3F0D97E4-715A-4F1E-8723-EDE15FD00F84}" srcId="{D02DF726-0E11-4323-9E25-E09AB613D356}" destId="{DC02B73F-1629-44A3-8524-75628395D190}" srcOrd="2" destOrd="0" parTransId="{512635C7-B133-492D-85FE-B5ACBDC92D1C}" sibTransId="{E1925428-5C59-43C0-89F6-DE0CDD364F11}"/>
    <dgm:cxn modelId="{F3AD06EA-F610-455A-A21B-CBDCE4D3E5CC}" type="presOf" srcId="{7506AC2D-5BCA-431A-9387-4321C36EC1AC}" destId="{72CCB04D-6095-4384-8DA2-5A3A12290635}" srcOrd="0" destOrd="0" presId="urn:microsoft.com/office/officeart/2005/8/layout/hList1"/>
    <dgm:cxn modelId="{63AFACF4-ABA5-4C3A-BF5F-4DFD25D8E08D}" srcId="{7506AC2D-5BCA-431A-9387-4321C36EC1AC}" destId="{6755FAB0-6050-4B45-8A7B-939F9023FBFF}" srcOrd="0" destOrd="0" parTransId="{3A38684A-657B-49C9-B50C-C4B6322F22FF}" sibTransId="{43EDFDC6-F97F-4C7B-8D50-DC3D8DB6414D}"/>
    <dgm:cxn modelId="{A6E69AF9-1C43-43A7-8918-15EB080B7433}" type="presOf" srcId="{FC5D0BB9-4511-4CE3-A229-518E4B2A4E5D}" destId="{92BFD92D-79F1-47FA-A07D-CB60F7B2A0AB}" srcOrd="0" destOrd="1" presId="urn:microsoft.com/office/officeart/2005/8/layout/hList1"/>
    <dgm:cxn modelId="{25A873FF-9426-4EFD-8446-11AA27527AB3}" type="presOf" srcId="{4AA4CBE5-ED4C-4157-ACB6-38C64421AA47}" destId="{0B730E85-F0D4-4743-8223-B2B4C09A3AA6}" srcOrd="0" destOrd="0" presId="urn:microsoft.com/office/officeart/2005/8/layout/hList1"/>
    <dgm:cxn modelId="{CED61B13-BDD1-4678-97A1-6F997129EA15}" type="presParOf" srcId="{72CCB04D-6095-4384-8DA2-5A3A12290635}" destId="{6B1D867A-6823-474B-9463-CFA49DC88254}" srcOrd="0" destOrd="0" presId="urn:microsoft.com/office/officeart/2005/8/layout/hList1"/>
    <dgm:cxn modelId="{A5E42D8E-56EF-4DEA-A057-1F553338D9EC}" type="presParOf" srcId="{6B1D867A-6823-474B-9463-CFA49DC88254}" destId="{F20D9D1D-DD37-480B-9F70-FE95B0E6F037}" srcOrd="0" destOrd="0" presId="urn:microsoft.com/office/officeart/2005/8/layout/hList1"/>
    <dgm:cxn modelId="{29AA7815-3C8B-4106-91C4-EFFC024927F6}" type="presParOf" srcId="{6B1D867A-6823-474B-9463-CFA49DC88254}" destId="{0B730E85-F0D4-4743-8223-B2B4C09A3AA6}" srcOrd="1" destOrd="0" presId="urn:microsoft.com/office/officeart/2005/8/layout/hList1"/>
    <dgm:cxn modelId="{85F60FFA-A386-4CC2-84F4-9E9A5B2DD999}" type="presParOf" srcId="{72CCB04D-6095-4384-8DA2-5A3A12290635}" destId="{F172423B-0BF8-4AB2-ACC3-4E1A993A70A0}" srcOrd="1" destOrd="0" presId="urn:microsoft.com/office/officeart/2005/8/layout/hList1"/>
    <dgm:cxn modelId="{BF3A3CEA-4CBF-47F7-AFEC-115ADAC0EEBD}" type="presParOf" srcId="{72CCB04D-6095-4384-8DA2-5A3A12290635}" destId="{DC42BE4D-DBBC-4FC3-8341-F0D29B6AAF1C}" srcOrd="2" destOrd="0" presId="urn:microsoft.com/office/officeart/2005/8/layout/hList1"/>
    <dgm:cxn modelId="{3896830C-AFA1-475B-92ED-E65689B5956E}" type="presParOf" srcId="{DC42BE4D-DBBC-4FC3-8341-F0D29B6AAF1C}" destId="{B3670884-ECD9-42F1-A3E7-76A48E4A5B78}" srcOrd="0" destOrd="0" presId="urn:microsoft.com/office/officeart/2005/8/layout/hList1"/>
    <dgm:cxn modelId="{B58BF573-164B-473E-95E2-000A2BBE5CE6}" type="presParOf" srcId="{DC42BE4D-DBBC-4FC3-8341-F0D29B6AAF1C}" destId="{92BFD92D-79F1-47FA-A07D-CB60F7B2A0AB}" srcOrd="1" destOrd="0" presId="urn:microsoft.com/office/officeart/2005/8/layout/hList1"/>
    <dgm:cxn modelId="{7EC5A400-889B-4283-971F-9E6B175DC267}" type="presParOf" srcId="{72CCB04D-6095-4384-8DA2-5A3A12290635}" destId="{D72BD838-1FA3-4690-B8E6-1C2E8E828E92}" srcOrd="3" destOrd="0" presId="urn:microsoft.com/office/officeart/2005/8/layout/hList1"/>
    <dgm:cxn modelId="{D04093B1-4ECF-4CBE-BFAB-5C729DC94632}" type="presParOf" srcId="{72CCB04D-6095-4384-8DA2-5A3A12290635}" destId="{91ED9376-473D-49A8-BD94-9105A6EAE97E}" srcOrd="4" destOrd="0" presId="urn:microsoft.com/office/officeart/2005/8/layout/hList1"/>
    <dgm:cxn modelId="{0713B021-DA18-4E90-A85F-A14A0395F9EF}" type="presParOf" srcId="{91ED9376-473D-49A8-BD94-9105A6EAE97E}" destId="{37F0D74E-A213-47BC-B302-7FE0F7BF695C}" srcOrd="0" destOrd="0" presId="urn:microsoft.com/office/officeart/2005/8/layout/hList1"/>
    <dgm:cxn modelId="{90BC4EEC-9FA7-460C-83D3-6B6731CF9753}" type="presParOf" srcId="{91ED9376-473D-49A8-BD94-9105A6EAE97E}" destId="{6E33087F-599D-4018-96AA-3774239E840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1E3B33E-1A3A-40E1-A902-42EA5FD9806E}" type="doc">
      <dgm:prSet loTypeId="urn:diagrams.loki3.com/VaryingWidthList" loCatId="list" qsTypeId="urn:microsoft.com/office/officeart/2005/8/quickstyle/simple1" qsCatId="simple" csTypeId="urn:microsoft.com/office/officeart/2005/8/colors/accent1_3" csCatId="accent1" phldr="1"/>
      <dgm:spPr/>
    </dgm:pt>
    <dgm:pt modelId="{8E6588D7-6119-49CB-910B-622AEA09BB19}">
      <dgm:prSet phldrT="[Text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en-GB" dirty="0">
              <a:solidFill>
                <a:schemeClr val="tx1"/>
              </a:solidFill>
            </a:rPr>
            <a:t>Creating</a:t>
          </a:r>
        </a:p>
      </dgm:t>
    </dgm:pt>
    <dgm:pt modelId="{D9B636A0-CE85-4988-B0F0-DF28E3291748}" type="parTrans" cxnId="{9D73104F-59D0-4D6E-8136-473EFB32FB04}">
      <dgm:prSet/>
      <dgm:spPr/>
      <dgm:t>
        <a:bodyPr/>
        <a:lstStyle/>
        <a:p>
          <a:pPr algn="ctr"/>
          <a:endParaRPr lang="en-GB"/>
        </a:p>
      </dgm:t>
    </dgm:pt>
    <dgm:pt modelId="{26DACFA4-DC1C-4F95-9915-A331F74AE799}" type="sibTrans" cxnId="{9D73104F-59D0-4D6E-8136-473EFB32FB04}">
      <dgm:prSet/>
      <dgm:spPr/>
      <dgm:t>
        <a:bodyPr/>
        <a:lstStyle/>
        <a:p>
          <a:pPr algn="ctr"/>
          <a:endParaRPr lang="en-GB"/>
        </a:p>
      </dgm:t>
    </dgm:pt>
    <dgm:pt modelId="{F87F9959-F67F-47B2-9A2A-A1D353A7EEF4}">
      <dgm:prSet phldrT="[Text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en-GB" dirty="0">
              <a:solidFill>
                <a:schemeClr val="tx1"/>
              </a:solidFill>
            </a:rPr>
            <a:t>Evaluating</a:t>
          </a:r>
        </a:p>
      </dgm:t>
    </dgm:pt>
    <dgm:pt modelId="{0A555304-0FB3-41CA-81B5-A52F56F1A743}" type="parTrans" cxnId="{5A524398-EACB-4BF7-A2CE-BDEE9A9465C1}">
      <dgm:prSet/>
      <dgm:spPr/>
      <dgm:t>
        <a:bodyPr/>
        <a:lstStyle/>
        <a:p>
          <a:pPr algn="ctr"/>
          <a:endParaRPr lang="en-GB"/>
        </a:p>
      </dgm:t>
    </dgm:pt>
    <dgm:pt modelId="{182058D0-B7CC-4142-9539-E773108E8FD4}" type="sibTrans" cxnId="{5A524398-EACB-4BF7-A2CE-BDEE9A9465C1}">
      <dgm:prSet/>
      <dgm:spPr/>
      <dgm:t>
        <a:bodyPr/>
        <a:lstStyle/>
        <a:p>
          <a:pPr algn="ctr"/>
          <a:endParaRPr lang="en-GB"/>
        </a:p>
      </dgm:t>
    </dgm:pt>
    <dgm:pt modelId="{35EF107A-D668-46D8-9D48-AC9C8BD9600D}">
      <dgm:prSet phldrT="[Text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en-GB" dirty="0">
              <a:solidFill>
                <a:schemeClr val="tx1"/>
              </a:solidFill>
            </a:rPr>
            <a:t>Analysing</a:t>
          </a:r>
        </a:p>
      </dgm:t>
    </dgm:pt>
    <dgm:pt modelId="{1EEC223F-DA9D-46BF-AF62-CC2B07BF39BA}" type="parTrans" cxnId="{AC2B7876-EA0D-4F93-9162-79BC89110965}">
      <dgm:prSet/>
      <dgm:spPr/>
      <dgm:t>
        <a:bodyPr/>
        <a:lstStyle/>
        <a:p>
          <a:pPr algn="ctr"/>
          <a:endParaRPr lang="en-GB"/>
        </a:p>
      </dgm:t>
    </dgm:pt>
    <dgm:pt modelId="{73BAE44E-1B59-43C9-BC77-E5E6E1CE1DFC}" type="sibTrans" cxnId="{AC2B7876-EA0D-4F93-9162-79BC89110965}">
      <dgm:prSet/>
      <dgm:spPr/>
      <dgm:t>
        <a:bodyPr/>
        <a:lstStyle/>
        <a:p>
          <a:pPr algn="ctr"/>
          <a:endParaRPr lang="en-GB"/>
        </a:p>
      </dgm:t>
    </dgm:pt>
    <dgm:pt modelId="{4373B103-0460-467D-8C52-8C44BD3F1655}">
      <dgm:prSet phldrT="[Text]"/>
      <dgm:spPr/>
      <dgm:t>
        <a:bodyPr/>
        <a:lstStyle/>
        <a:p>
          <a:pPr algn="ctr"/>
          <a:r>
            <a:rPr lang="en-GB" dirty="0"/>
            <a:t>Applying</a:t>
          </a:r>
        </a:p>
      </dgm:t>
    </dgm:pt>
    <dgm:pt modelId="{0F6543F2-06F1-43EC-A7BB-EF9A2823DDD8}" type="parTrans" cxnId="{8581AB5F-BEDD-4BC0-AE2C-253731217339}">
      <dgm:prSet/>
      <dgm:spPr/>
      <dgm:t>
        <a:bodyPr/>
        <a:lstStyle/>
        <a:p>
          <a:pPr algn="ctr"/>
          <a:endParaRPr lang="en-GB"/>
        </a:p>
      </dgm:t>
    </dgm:pt>
    <dgm:pt modelId="{C5650E22-AC7C-4516-AD79-3A35D8E69B9E}" type="sibTrans" cxnId="{8581AB5F-BEDD-4BC0-AE2C-253731217339}">
      <dgm:prSet/>
      <dgm:spPr/>
      <dgm:t>
        <a:bodyPr/>
        <a:lstStyle/>
        <a:p>
          <a:pPr algn="ctr"/>
          <a:endParaRPr lang="en-GB"/>
        </a:p>
      </dgm:t>
    </dgm:pt>
    <dgm:pt modelId="{3575BADC-E254-41BB-993B-DF40E45FC1AD}">
      <dgm:prSet phldrT="[Text]"/>
      <dgm:spPr/>
      <dgm:t>
        <a:bodyPr/>
        <a:lstStyle/>
        <a:p>
          <a:pPr algn="ctr"/>
          <a:r>
            <a:rPr lang="en-GB" dirty="0"/>
            <a:t>Understanding</a:t>
          </a:r>
        </a:p>
      </dgm:t>
    </dgm:pt>
    <dgm:pt modelId="{6B39B6FF-8639-4752-A6BA-AEC3344565FC}" type="parTrans" cxnId="{8DD124C2-F145-4415-9CAE-6C320110E447}">
      <dgm:prSet/>
      <dgm:spPr/>
      <dgm:t>
        <a:bodyPr/>
        <a:lstStyle/>
        <a:p>
          <a:pPr algn="ctr"/>
          <a:endParaRPr lang="en-GB"/>
        </a:p>
      </dgm:t>
    </dgm:pt>
    <dgm:pt modelId="{C48D7B06-4D0E-40BF-8B18-F6BBF04E2A8C}" type="sibTrans" cxnId="{8DD124C2-F145-4415-9CAE-6C320110E447}">
      <dgm:prSet/>
      <dgm:spPr/>
      <dgm:t>
        <a:bodyPr/>
        <a:lstStyle/>
        <a:p>
          <a:pPr algn="ctr"/>
          <a:endParaRPr lang="en-GB"/>
        </a:p>
      </dgm:t>
    </dgm:pt>
    <dgm:pt modelId="{56A93E43-DA8D-4141-897E-193F864025FC}">
      <dgm:prSet phldrT="[Text]"/>
      <dgm:spPr/>
      <dgm:t>
        <a:bodyPr/>
        <a:lstStyle/>
        <a:p>
          <a:pPr algn="ctr"/>
          <a:r>
            <a:rPr lang="en-GB" dirty="0"/>
            <a:t>Remembering</a:t>
          </a:r>
        </a:p>
      </dgm:t>
    </dgm:pt>
    <dgm:pt modelId="{BC506124-55E5-46BD-A710-4A3C1092BD0D}" type="parTrans" cxnId="{B69B6B41-8BB6-4860-A781-71785023A97E}">
      <dgm:prSet/>
      <dgm:spPr/>
      <dgm:t>
        <a:bodyPr/>
        <a:lstStyle/>
        <a:p>
          <a:pPr algn="ctr"/>
          <a:endParaRPr lang="en-GB"/>
        </a:p>
      </dgm:t>
    </dgm:pt>
    <dgm:pt modelId="{AA7BFAA1-0499-4DF5-89E3-48C6AFF4CC04}" type="sibTrans" cxnId="{B69B6B41-8BB6-4860-A781-71785023A97E}">
      <dgm:prSet/>
      <dgm:spPr/>
      <dgm:t>
        <a:bodyPr/>
        <a:lstStyle/>
        <a:p>
          <a:pPr algn="ctr"/>
          <a:endParaRPr lang="en-GB"/>
        </a:p>
      </dgm:t>
    </dgm:pt>
    <dgm:pt modelId="{5AD9E64A-2852-4230-BD4D-DEE53968D02D}" type="pres">
      <dgm:prSet presAssocID="{71E3B33E-1A3A-40E1-A902-42EA5FD9806E}" presName="Name0" presStyleCnt="0">
        <dgm:presLayoutVars>
          <dgm:resizeHandles/>
        </dgm:presLayoutVars>
      </dgm:prSet>
      <dgm:spPr/>
    </dgm:pt>
    <dgm:pt modelId="{6A530E79-9B3B-40BE-85BF-9ACF0684F046}" type="pres">
      <dgm:prSet presAssocID="{8E6588D7-6119-49CB-910B-622AEA09BB19}" presName="text" presStyleLbl="node1" presStyleIdx="0" presStyleCnt="6" custScaleX="168075">
        <dgm:presLayoutVars>
          <dgm:bulletEnabled val="1"/>
        </dgm:presLayoutVars>
      </dgm:prSet>
      <dgm:spPr/>
    </dgm:pt>
    <dgm:pt modelId="{EADF4941-7DEA-41C1-814A-DAAA7877C400}" type="pres">
      <dgm:prSet presAssocID="{26DACFA4-DC1C-4F95-9915-A331F74AE799}" presName="space" presStyleCnt="0"/>
      <dgm:spPr/>
    </dgm:pt>
    <dgm:pt modelId="{AE3AB930-E82D-400B-BB79-E6927E752E65}" type="pres">
      <dgm:prSet presAssocID="{F87F9959-F67F-47B2-9A2A-A1D353A7EEF4}" presName="text" presStyleLbl="node1" presStyleIdx="1" presStyleCnt="6" custScaleX="140063" custLinFactNeighborX="-13" custLinFactNeighborY="-68283">
        <dgm:presLayoutVars>
          <dgm:bulletEnabled val="1"/>
        </dgm:presLayoutVars>
      </dgm:prSet>
      <dgm:spPr/>
    </dgm:pt>
    <dgm:pt modelId="{A82C84B8-5974-4EF2-AB39-E60439BE4BDE}" type="pres">
      <dgm:prSet presAssocID="{182058D0-B7CC-4142-9539-E773108E8FD4}" presName="space" presStyleCnt="0"/>
      <dgm:spPr/>
    </dgm:pt>
    <dgm:pt modelId="{BF6BF7C2-3192-4974-8EA2-0A145CA2A1B6}" type="pres">
      <dgm:prSet presAssocID="{35EF107A-D668-46D8-9D48-AC9C8BD9600D}" presName="text" presStyleLbl="node1" presStyleIdx="2" presStyleCnt="6" custScaleX="150837">
        <dgm:presLayoutVars>
          <dgm:bulletEnabled val="1"/>
        </dgm:presLayoutVars>
      </dgm:prSet>
      <dgm:spPr/>
    </dgm:pt>
    <dgm:pt modelId="{01561C47-C2D6-48B6-B6BA-CE90EF104F96}" type="pres">
      <dgm:prSet presAssocID="{73BAE44E-1B59-43C9-BC77-E5E6E1CE1DFC}" presName="space" presStyleCnt="0"/>
      <dgm:spPr/>
    </dgm:pt>
    <dgm:pt modelId="{B0BEA903-C821-43E5-BE5A-83A727F2DBA3}" type="pres">
      <dgm:prSet presAssocID="{4373B103-0460-467D-8C52-8C44BD3F1655}" presName="text" presStyleLbl="node1" presStyleIdx="3" presStyleCnt="6" custScaleX="168075">
        <dgm:presLayoutVars>
          <dgm:bulletEnabled val="1"/>
        </dgm:presLayoutVars>
      </dgm:prSet>
      <dgm:spPr/>
    </dgm:pt>
    <dgm:pt modelId="{01059B07-4990-439E-ADC4-86E91014CD9C}" type="pres">
      <dgm:prSet presAssocID="{C5650E22-AC7C-4516-AD79-3A35D8E69B9E}" presName="space" presStyleCnt="0"/>
      <dgm:spPr/>
    </dgm:pt>
    <dgm:pt modelId="{D62CC6F9-21C2-4606-82A5-D4F46587F473}" type="pres">
      <dgm:prSet presAssocID="{3575BADC-E254-41BB-993B-DF40E45FC1AD}" presName="text" presStyleLbl="node1" presStyleIdx="4" presStyleCnt="6">
        <dgm:presLayoutVars>
          <dgm:bulletEnabled val="1"/>
        </dgm:presLayoutVars>
      </dgm:prSet>
      <dgm:spPr/>
    </dgm:pt>
    <dgm:pt modelId="{D7B297FA-3530-4C4E-A9E6-0CB86747D254}" type="pres">
      <dgm:prSet presAssocID="{C48D7B06-4D0E-40BF-8B18-F6BBF04E2A8C}" presName="space" presStyleCnt="0"/>
      <dgm:spPr/>
    </dgm:pt>
    <dgm:pt modelId="{E34A0CD1-E506-4BDF-950F-F2FD54610D64}" type="pres">
      <dgm:prSet presAssocID="{56A93E43-DA8D-4141-897E-193F864025FC}" presName="text" presStyleLbl="node1" presStyleIdx="5" presStyleCnt="6" custScaleX="106957">
        <dgm:presLayoutVars>
          <dgm:bulletEnabled val="1"/>
        </dgm:presLayoutVars>
      </dgm:prSet>
      <dgm:spPr/>
    </dgm:pt>
  </dgm:ptLst>
  <dgm:cxnLst>
    <dgm:cxn modelId="{F34C5C1A-663C-462B-98E7-A65977973A08}" type="presOf" srcId="{71E3B33E-1A3A-40E1-A902-42EA5FD9806E}" destId="{5AD9E64A-2852-4230-BD4D-DEE53968D02D}" srcOrd="0" destOrd="0" presId="urn:diagrams.loki3.com/VaryingWidthList"/>
    <dgm:cxn modelId="{BFCB4233-B7EA-4E0D-B9C6-4B070742340A}" type="presOf" srcId="{4373B103-0460-467D-8C52-8C44BD3F1655}" destId="{B0BEA903-C821-43E5-BE5A-83A727F2DBA3}" srcOrd="0" destOrd="0" presId="urn:diagrams.loki3.com/VaryingWidthList"/>
    <dgm:cxn modelId="{5DBF6C3D-92C3-4257-9F15-1F5459777ED8}" type="presOf" srcId="{56A93E43-DA8D-4141-897E-193F864025FC}" destId="{E34A0CD1-E506-4BDF-950F-F2FD54610D64}" srcOrd="0" destOrd="0" presId="urn:diagrams.loki3.com/VaryingWidthList"/>
    <dgm:cxn modelId="{8581AB5F-BEDD-4BC0-AE2C-253731217339}" srcId="{71E3B33E-1A3A-40E1-A902-42EA5FD9806E}" destId="{4373B103-0460-467D-8C52-8C44BD3F1655}" srcOrd="3" destOrd="0" parTransId="{0F6543F2-06F1-43EC-A7BB-EF9A2823DDD8}" sibTransId="{C5650E22-AC7C-4516-AD79-3A35D8E69B9E}"/>
    <dgm:cxn modelId="{B69B6B41-8BB6-4860-A781-71785023A97E}" srcId="{71E3B33E-1A3A-40E1-A902-42EA5FD9806E}" destId="{56A93E43-DA8D-4141-897E-193F864025FC}" srcOrd="5" destOrd="0" parTransId="{BC506124-55E5-46BD-A710-4A3C1092BD0D}" sibTransId="{AA7BFAA1-0499-4DF5-89E3-48C6AFF4CC04}"/>
    <dgm:cxn modelId="{E650754E-711A-4E1E-8B6A-54C82DC44AA3}" type="presOf" srcId="{3575BADC-E254-41BB-993B-DF40E45FC1AD}" destId="{D62CC6F9-21C2-4606-82A5-D4F46587F473}" srcOrd="0" destOrd="0" presId="urn:diagrams.loki3.com/VaryingWidthList"/>
    <dgm:cxn modelId="{9D73104F-59D0-4D6E-8136-473EFB32FB04}" srcId="{71E3B33E-1A3A-40E1-A902-42EA5FD9806E}" destId="{8E6588D7-6119-49CB-910B-622AEA09BB19}" srcOrd="0" destOrd="0" parTransId="{D9B636A0-CE85-4988-B0F0-DF28E3291748}" sibTransId="{26DACFA4-DC1C-4F95-9915-A331F74AE799}"/>
    <dgm:cxn modelId="{124ABC73-F167-4291-9389-401C7500CB62}" type="presOf" srcId="{F87F9959-F67F-47B2-9A2A-A1D353A7EEF4}" destId="{AE3AB930-E82D-400B-BB79-E6927E752E65}" srcOrd="0" destOrd="0" presId="urn:diagrams.loki3.com/VaryingWidthList"/>
    <dgm:cxn modelId="{AC2B7876-EA0D-4F93-9162-79BC89110965}" srcId="{71E3B33E-1A3A-40E1-A902-42EA5FD9806E}" destId="{35EF107A-D668-46D8-9D48-AC9C8BD9600D}" srcOrd="2" destOrd="0" parTransId="{1EEC223F-DA9D-46BF-AF62-CC2B07BF39BA}" sibTransId="{73BAE44E-1B59-43C9-BC77-E5E6E1CE1DFC}"/>
    <dgm:cxn modelId="{AA771257-F1EE-489D-9883-DC700DED20CA}" type="presOf" srcId="{35EF107A-D668-46D8-9D48-AC9C8BD9600D}" destId="{BF6BF7C2-3192-4974-8EA2-0A145CA2A1B6}" srcOrd="0" destOrd="0" presId="urn:diagrams.loki3.com/VaryingWidthList"/>
    <dgm:cxn modelId="{5A524398-EACB-4BF7-A2CE-BDEE9A9465C1}" srcId="{71E3B33E-1A3A-40E1-A902-42EA5FD9806E}" destId="{F87F9959-F67F-47B2-9A2A-A1D353A7EEF4}" srcOrd="1" destOrd="0" parTransId="{0A555304-0FB3-41CA-81B5-A52F56F1A743}" sibTransId="{182058D0-B7CC-4142-9539-E773108E8FD4}"/>
    <dgm:cxn modelId="{C20ADDB3-EDEC-49E2-B1A6-E771B7A3EA45}" type="presOf" srcId="{8E6588D7-6119-49CB-910B-622AEA09BB19}" destId="{6A530E79-9B3B-40BE-85BF-9ACF0684F046}" srcOrd="0" destOrd="0" presId="urn:diagrams.loki3.com/VaryingWidthList"/>
    <dgm:cxn modelId="{8DD124C2-F145-4415-9CAE-6C320110E447}" srcId="{71E3B33E-1A3A-40E1-A902-42EA5FD9806E}" destId="{3575BADC-E254-41BB-993B-DF40E45FC1AD}" srcOrd="4" destOrd="0" parTransId="{6B39B6FF-8639-4752-A6BA-AEC3344565FC}" sibTransId="{C48D7B06-4D0E-40BF-8B18-F6BBF04E2A8C}"/>
    <dgm:cxn modelId="{DE2D0184-68C3-4997-A67B-3F2B4590BD38}" type="presParOf" srcId="{5AD9E64A-2852-4230-BD4D-DEE53968D02D}" destId="{6A530E79-9B3B-40BE-85BF-9ACF0684F046}" srcOrd="0" destOrd="0" presId="urn:diagrams.loki3.com/VaryingWidthList"/>
    <dgm:cxn modelId="{33852AA6-A43B-4945-91D4-558424245880}" type="presParOf" srcId="{5AD9E64A-2852-4230-BD4D-DEE53968D02D}" destId="{EADF4941-7DEA-41C1-814A-DAAA7877C400}" srcOrd="1" destOrd="0" presId="urn:diagrams.loki3.com/VaryingWidthList"/>
    <dgm:cxn modelId="{F74EBD72-AF04-409A-BDFA-F50CDA95364C}" type="presParOf" srcId="{5AD9E64A-2852-4230-BD4D-DEE53968D02D}" destId="{AE3AB930-E82D-400B-BB79-E6927E752E65}" srcOrd="2" destOrd="0" presId="urn:diagrams.loki3.com/VaryingWidthList"/>
    <dgm:cxn modelId="{FD724E4F-A316-4AB4-9ADA-389EBF985D78}" type="presParOf" srcId="{5AD9E64A-2852-4230-BD4D-DEE53968D02D}" destId="{A82C84B8-5974-4EF2-AB39-E60439BE4BDE}" srcOrd="3" destOrd="0" presId="urn:diagrams.loki3.com/VaryingWidthList"/>
    <dgm:cxn modelId="{8F375AA2-5283-417D-AFF1-DD6E6208CA3E}" type="presParOf" srcId="{5AD9E64A-2852-4230-BD4D-DEE53968D02D}" destId="{BF6BF7C2-3192-4974-8EA2-0A145CA2A1B6}" srcOrd="4" destOrd="0" presId="urn:diagrams.loki3.com/VaryingWidthList"/>
    <dgm:cxn modelId="{FA6DA221-8E6C-4420-9C91-20027488C64E}" type="presParOf" srcId="{5AD9E64A-2852-4230-BD4D-DEE53968D02D}" destId="{01561C47-C2D6-48B6-B6BA-CE90EF104F96}" srcOrd="5" destOrd="0" presId="urn:diagrams.loki3.com/VaryingWidthList"/>
    <dgm:cxn modelId="{2458AE14-B9B3-4FB2-842B-2609447CA728}" type="presParOf" srcId="{5AD9E64A-2852-4230-BD4D-DEE53968D02D}" destId="{B0BEA903-C821-43E5-BE5A-83A727F2DBA3}" srcOrd="6" destOrd="0" presId="urn:diagrams.loki3.com/VaryingWidthList"/>
    <dgm:cxn modelId="{9297F6E2-7488-41F8-8746-EE55DE5B0BE6}" type="presParOf" srcId="{5AD9E64A-2852-4230-BD4D-DEE53968D02D}" destId="{01059B07-4990-439E-ADC4-86E91014CD9C}" srcOrd="7" destOrd="0" presId="urn:diagrams.loki3.com/VaryingWidthList"/>
    <dgm:cxn modelId="{0536DAEE-583C-479F-B13A-18F2AB7208F4}" type="presParOf" srcId="{5AD9E64A-2852-4230-BD4D-DEE53968D02D}" destId="{D62CC6F9-21C2-4606-82A5-D4F46587F473}" srcOrd="8" destOrd="0" presId="urn:diagrams.loki3.com/VaryingWidthList"/>
    <dgm:cxn modelId="{88DC7CFB-3749-4DD8-B989-8E238802509A}" type="presParOf" srcId="{5AD9E64A-2852-4230-BD4D-DEE53968D02D}" destId="{D7B297FA-3530-4C4E-A9E6-0CB86747D254}" srcOrd="9" destOrd="0" presId="urn:diagrams.loki3.com/VaryingWidthList"/>
    <dgm:cxn modelId="{9BC36ACE-C9F4-4E53-990D-2817DA992A98}" type="presParOf" srcId="{5AD9E64A-2852-4230-BD4D-DEE53968D02D}" destId="{E34A0CD1-E506-4BDF-950F-F2FD54610D64}" srcOrd="10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1E3B33E-1A3A-40E1-A902-42EA5FD9806E}" type="doc">
      <dgm:prSet loTypeId="urn:diagrams.loki3.com/VaryingWidthList" loCatId="list" qsTypeId="urn:microsoft.com/office/officeart/2005/8/quickstyle/simple1" qsCatId="simple" csTypeId="urn:microsoft.com/office/officeart/2005/8/colors/accent1_3" csCatId="accent1" phldr="1"/>
      <dgm:spPr/>
    </dgm:pt>
    <dgm:pt modelId="{8E6588D7-6119-49CB-910B-622AEA09BB19}">
      <dgm:prSet phldrT="[Text]"/>
      <dgm:spPr/>
      <dgm:t>
        <a:bodyPr/>
        <a:lstStyle/>
        <a:p>
          <a:pPr algn="ctr"/>
          <a:r>
            <a:rPr lang="en-GB" dirty="0"/>
            <a:t>Creating</a:t>
          </a:r>
        </a:p>
      </dgm:t>
    </dgm:pt>
    <dgm:pt modelId="{D9B636A0-CE85-4988-B0F0-DF28E3291748}" type="parTrans" cxnId="{9D73104F-59D0-4D6E-8136-473EFB32FB04}">
      <dgm:prSet/>
      <dgm:spPr/>
      <dgm:t>
        <a:bodyPr/>
        <a:lstStyle/>
        <a:p>
          <a:pPr algn="ctr"/>
          <a:endParaRPr lang="en-GB"/>
        </a:p>
      </dgm:t>
    </dgm:pt>
    <dgm:pt modelId="{26DACFA4-DC1C-4F95-9915-A331F74AE799}" type="sibTrans" cxnId="{9D73104F-59D0-4D6E-8136-473EFB32FB04}">
      <dgm:prSet/>
      <dgm:spPr/>
      <dgm:t>
        <a:bodyPr/>
        <a:lstStyle/>
        <a:p>
          <a:pPr algn="ctr"/>
          <a:endParaRPr lang="en-GB"/>
        </a:p>
      </dgm:t>
    </dgm:pt>
    <dgm:pt modelId="{F87F9959-F67F-47B2-9A2A-A1D353A7EEF4}">
      <dgm:prSet phldrT="[Text]"/>
      <dgm:spPr/>
      <dgm:t>
        <a:bodyPr/>
        <a:lstStyle/>
        <a:p>
          <a:pPr algn="ctr"/>
          <a:r>
            <a:rPr lang="en-GB" dirty="0"/>
            <a:t>Evaluating</a:t>
          </a:r>
        </a:p>
      </dgm:t>
    </dgm:pt>
    <dgm:pt modelId="{0A555304-0FB3-41CA-81B5-A52F56F1A743}" type="parTrans" cxnId="{5A524398-EACB-4BF7-A2CE-BDEE9A9465C1}">
      <dgm:prSet/>
      <dgm:spPr/>
      <dgm:t>
        <a:bodyPr/>
        <a:lstStyle/>
        <a:p>
          <a:pPr algn="ctr"/>
          <a:endParaRPr lang="en-GB"/>
        </a:p>
      </dgm:t>
    </dgm:pt>
    <dgm:pt modelId="{182058D0-B7CC-4142-9539-E773108E8FD4}" type="sibTrans" cxnId="{5A524398-EACB-4BF7-A2CE-BDEE9A9465C1}">
      <dgm:prSet/>
      <dgm:spPr/>
      <dgm:t>
        <a:bodyPr/>
        <a:lstStyle/>
        <a:p>
          <a:pPr algn="ctr"/>
          <a:endParaRPr lang="en-GB"/>
        </a:p>
      </dgm:t>
    </dgm:pt>
    <dgm:pt modelId="{35EF107A-D668-46D8-9D48-AC9C8BD9600D}">
      <dgm:prSet phldrT="[Text]"/>
      <dgm:spPr/>
      <dgm:t>
        <a:bodyPr/>
        <a:lstStyle/>
        <a:p>
          <a:pPr algn="ctr"/>
          <a:r>
            <a:rPr lang="en-GB" dirty="0"/>
            <a:t>Analysing</a:t>
          </a:r>
        </a:p>
      </dgm:t>
    </dgm:pt>
    <dgm:pt modelId="{1EEC223F-DA9D-46BF-AF62-CC2B07BF39BA}" type="parTrans" cxnId="{AC2B7876-EA0D-4F93-9162-79BC89110965}">
      <dgm:prSet/>
      <dgm:spPr/>
      <dgm:t>
        <a:bodyPr/>
        <a:lstStyle/>
        <a:p>
          <a:pPr algn="ctr"/>
          <a:endParaRPr lang="en-GB"/>
        </a:p>
      </dgm:t>
    </dgm:pt>
    <dgm:pt modelId="{73BAE44E-1B59-43C9-BC77-E5E6E1CE1DFC}" type="sibTrans" cxnId="{AC2B7876-EA0D-4F93-9162-79BC89110965}">
      <dgm:prSet/>
      <dgm:spPr/>
      <dgm:t>
        <a:bodyPr/>
        <a:lstStyle/>
        <a:p>
          <a:pPr algn="ctr"/>
          <a:endParaRPr lang="en-GB"/>
        </a:p>
      </dgm:t>
    </dgm:pt>
    <dgm:pt modelId="{4373B103-0460-467D-8C52-8C44BD3F1655}">
      <dgm:prSet phldrT="[Text]"/>
      <dgm:spPr/>
      <dgm:t>
        <a:bodyPr/>
        <a:lstStyle/>
        <a:p>
          <a:pPr algn="ctr"/>
          <a:r>
            <a:rPr lang="en-GB" dirty="0"/>
            <a:t>Applying</a:t>
          </a:r>
        </a:p>
      </dgm:t>
    </dgm:pt>
    <dgm:pt modelId="{0F6543F2-06F1-43EC-A7BB-EF9A2823DDD8}" type="parTrans" cxnId="{8581AB5F-BEDD-4BC0-AE2C-253731217339}">
      <dgm:prSet/>
      <dgm:spPr/>
      <dgm:t>
        <a:bodyPr/>
        <a:lstStyle/>
        <a:p>
          <a:pPr algn="ctr"/>
          <a:endParaRPr lang="en-GB"/>
        </a:p>
      </dgm:t>
    </dgm:pt>
    <dgm:pt modelId="{C5650E22-AC7C-4516-AD79-3A35D8E69B9E}" type="sibTrans" cxnId="{8581AB5F-BEDD-4BC0-AE2C-253731217339}">
      <dgm:prSet/>
      <dgm:spPr/>
      <dgm:t>
        <a:bodyPr/>
        <a:lstStyle/>
        <a:p>
          <a:pPr algn="ctr"/>
          <a:endParaRPr lang="en-GB"/>
        </a:p>
      </dgm:t>
    </dgm:pt>
    <dgm:pt modelId="{3575BADC-E254-41BB-993B-DF40E45FC1AD}">
      <dgm:prSet phldrT="[Text]"/>
      <dgm:spPr/>
      <dgm:t>
        <a:bodyPr/>
        <a:lstStyle/>
        <a:p>
          <a:pPr algn="ctr"/>
          <a:r>
            <a:rPr lang="en-GB" dirty="0"/>
            <a:t>Understanding</a:t>
          </a:r>
        </a:p>
      </dgm:t>
    </dgm:pt>
    <dgm:pt modelId="{6B39B6FF-8639-4752-A6BA-AEC3344565FC}" type="parTrans" cxnId="{8DD124C2-F145-4415-9CAE-6C320110E447}">
      <dgm:prSet/>
      <dgm:spPr/>
      <dgm:t>
        <a:bodyPr/>
        <a:lstStyle/>
        <a:p>
          <a:pPr algn="ctr"/>
          <a:endParaRPr lang="en-GB"/>
        </a:p>
      </dgm:t>
    </dgm:pt>
    <dgm:pt modelId="{C48D7B06-4D0E-40BF-8B18-F6BBF04E2A8C}" type="sibTrans" cxnId="{8DD124C2-F145-4415-9CAE-6C320110E447}">
      <dgm:prSet/>
      <dgm:spPr/>
      <dgm:t>
        <a:bodyPr/>
        <a:lstStyle/>
        <a:p>
          <a:pPr algn="ctr"/>
          <a:endParaRPr lang="en-GB"/>
        </a:p>
      </dgm:t>
    </dgm:pt>
    <dgm:pt modelId="{56A93E43-DA8D-4141-897E-193F864025FC}">
      <dgm:prSet phldrT="[Text]"/>
      <dgm:spPr/>
      <dgm:t>
        <a:bodyPr/>
        <a:lstStyle/>
        <a:p>
          <a:pPr algn="ctr"/>
          <a:r>
            <a:rPr lang="en-GB" dirty="0"/>
            <a:t>Remembering</a:t>
          </a:r>
        </a:p>
      </dgm:t>
    </dgm:pt>
    <dgm:pt modelId="{BC506124-55E5-46BD-A710-4A3C1092BD0D}" type="parTrans" cxnId="{B69B6B41-8BB6-4860-A781-71785023A97E}">
      <dgm:prSet/>
      <dgm:spPr/>
      <dgm:t>
        <a:bodyPr/>
        <a:lstStyle/>
        <a:p>
          <a:pPr algn="ctr"/>
          <a:endParaRPr lang="en-GB"/>
        </a:p>
      </dgm:t>
    </dgm:pt>
    <dgm:pt modelId="{AA7BFAA1-0499-4DF5-89E3-48C6AFF4CC04}" type="sibTrans" cxnId="{B69B6B41-8BB6-4860-A781-71785023A97E}">
      <dgm:prSet/>
      <dgm:spPr/>
      <dgm:t>
        <a:bodyPr/>
        <a:lstStyle/>
        <a:p>
          <a:pPr algn="ctr"/>
          <a:endParaRPr lang="en-GB"/>
        </a:p>
      </dgm:t>
    </dgm:pt>
    <dgm:pt modelId="{5AD9E64A-2852-4230-BD4D-DEE53968D02D}" type="pres">
      <dgm:prSet presAssocID="{71E3B33E-1A3A-40E1-A902-42EA5FD9806E}" presName="Name0" presStyleCnt="0">
        <dgm:presLayoutVars>
          <dgm:resizeHandles/>
        </dgm:presLayoutVars>
      </dgm:prSet>
      <dgm:spPr/>
    </dgm:pt>
    <dgm:pt modelId="{6A530E79-9B3B-40BE-85BF-9ACF0684F046}" type="pres">
      <dgm:prSet presAssocID="{8E6588D7-6119-49CB-910B-622AEA09BB19}" presName="text" presStyleLbl="node1" presStyleIdx="0" presStyleCnt="6" custScaleX="168075">
        <dgm:presLayoutVars>
          <dgm:bulletEnabled val="1"/>
        </dgm:presLayoutVars>
      </dgm:prSet>
      <dgm:spPr/>
    </dgm:pt>
    <dgm:pt modelId="{EADF4941-7DEA-41C1-814A-DAAA7877C400}" type="pres">
      <dgm:prSet presAssocID="{26DACFA4-DC1C-4F95-9915-A331F74AE799}" presName="space" presStyleCnt="0"/>
      <dgm:spPr/>
    </dgm:pt>
    <dgm:pt modelId="{AE3AB930-E82D-400B-BB79-E6927E752E65}" type="pres">
      <dgm:prSet presAssocID="{F87F9959-F67F-47B2-9A2A-A1D353A7EEF4}" presName="text" presStyleLbl="node1" presStyleIdx="1" presStyleCnt="6" custScaleX="140063" custLinFactNeighborX="-13" custLinFactNeighborY="-68283">
        <dgm:presLayoutVars>
          <dgm:bulletEnabled val="1"/>
        </dgm:presLayoutVars>
      </dgm:prSet>
      <dgm:spPr/>
    </dgm:pt>
    <dgm:pt modelId="{A82C84B8-5974-4EF2-AB39-E60439BE4BDE}" type="pres">
      <dgm:prSet presAssocID="{182058D0-B7CC-4142-9539-E773108E8FD4}" presName="space" presStyleCnt="0"/>
      <dgm:spPr/>
    </dgm:pt>
    <dgm:pt modelId="{BF6BF7C2-3192-4974-8EA2-0A145CA2A1B6}" type="pres">
      <dgm:prSet presAssocID="{35EF107A-D668-46D8-9D48-AC9C8BD9600D}" presName="text" presStyleLbl="node1" presStyleIdx="2" presStyleCnt="6" custScaleX="150837">
        <dgm:presLayoutVars>
          <dgm:bulletEnabled val="1"/>
        </dgm:presLayoutVars>
      </dgm:prSet>
      <dgm:spPr/>
    </dgm:pt>
    <dgm:pt modelId="{01561C47-C2D6-48B6-B6BA-CE90EF104F96}" type="pres">
      <dgm:prSet presAssocID="{73BAE44E-1B59-43C9-BC77-E5E6E1CE1DFC}" presName="space" presStyleCnt="0"/>
      <dgm:spPr/>
    </dgm:pt>
    <dgm:pt modelId="{B0BEA903-C821-43E5-BE5A-83A727F2DBA3}" type="pres">
      <dgm:prSet presAssocID="{4373B103-0460-467D-8C52-8C44BD3F1655}" presName="text" presStyleLbl="node1" presStyleIdx="3" presStyleCnt="6" custScaleX="168075">
        <dgm:presLayoutVars>
          <dgm:bulletEnabled val="1"/>
        </dgm:presLayoutVars>
      </dgm:prSet>
      <dgm:spPr/>
    </dgm:pt>
    <dgm:pt modelId="{01059B07-4990-439E-ADC4-86E91014CD9C}" type="pres">
      <dgm:prSet presAssocID="{C5650E22-AC7C-4516-AD79-3A35D8E69B9E}" presName="space" presStyleCnt="0"/>
      <dgm:spPr/>
    </dgm:pt>
    <dgm:pt modelId="{D62CC6F9-21C2-4606-82A5-D4F46587F473}" type="pres">
      <dgm:prSet presAssocID="{3575BADC-E254-41BB-993B-DF40E45FC1AD}" presName="text" presStyleLbl="node1" presStyleIdx="4" presStyleCnt="6">
        <dgm:presLayoutVars>
          <dgm:bulletEnabled val="1"/>
        </dgm:presLayoutVars>
      </dgm:prSet>
      <dgm:spPr/>
    </dgm:pt>
    <dgm:pt modelId="{D7B297FA-3530-4C4E-A9E6-0CB86747D254}" type="pres">
      <dgm:prSet presAssocID="{C48D7B06-4D0E-40BF-8B18-F6BBF04E2A8C}" presName="space" presStyleCnt="0"/>
      <dgm:spPr/>
    </dgm:pt>
    <dgm:pt modelId="{E34A0CD1-E506-4BDF-950F-F2FD54610D64}" type="pres">
      <dgm:prSet presAssocID="{56A93E43-DA8D-4141-897E-193F864025FC}" presName="text" presStyleLbl="node1" presStyleIdx="5" presStyleCnt="6" custScaleX="106957">
        <dgm:presLayoutVars>
          <dgm:bulletEnabled val="1"/>
        </dgm:presLayoutVars>
      </dgm:prSet>
      <dgm:spPr/>
    </dgm:pt>
  </dgm:ptLst>
  <dgm:cxnLst>
    <dgm:cxn modelId="{F34C5C1A-663C-462B-98E7-A65977973A08}" type="presOf" srcId="{71E3B33E-1A3A-40E1-A902-42EA5FD9806E}" destId="{5AD9E64A-2852-4230-BD4D-DEE53968D02D}" srcOrd="0" destOrd="0" presId="urn:diagrams.loki3.com/VaryingWidthList"/>
    <dgm:cxn modelId="{BFCB4233-B7EA-4E0D-B9C6-4B070742340A}" type="presOf" srcId="{4373B103-0460-467D-8C52-8C44BD3F1655}" destId="{B0BEA903-C821-43E5-BE5A-83A727F2DBA3}" srcOrd="0" destOrd="0" presId="urn:diagrams.loki3.com/VaryingWidthList"/>
    <dgm:cxn modelId="{5DBF6C3D-92C3-4257-9F15-1F5459777ED8}" type="presOf" srcId="{56A93E43-DA8D-4141-897E-193F864025FC}" destId="{E34A0CD1-E506-4BDF-950F-F2FD54610D64}" srcOrd="0" destOrd="0" presId="urn:diagrams.loki3.com/VaryingWidthList"/>
    <dgm:cxn modelId="{8581AB5F-BEDD-4BC0-AE2C-253731217339}" srcId="{71E3B33E-1A3A-40E1-A902-42EA5FD9806E}" destId="{4373B103-0460-467D-8C52-8C44BD3F1655}" srcOrd="3" destOrd="0" parTransId="{0F6543F2-06F1-43EC-A7BB-EF9A2823DDD8}" sibTransId="{C5650E22-AC7C-4516-AD79-3A35D8E69B9E}"/>
    <dgm:cxn modelId="{B69B6B41-8BB6-4860-A781-71785023A97E}" srcId="{71E3B33E-1A3A-40E1-A902-42EA5FD9806E}" destId="{56A93E43-DA8D-4141-897E-193F864025FC}" srcOrd="5" destOrd="0" parTransId="{BC506124-55E5-46BD-A710-4A3C1092BD0D}" sibTransId="{AA7BFAA1-0499-4DF5-89E3-48C6AFF4CC04}"/>
    <dgm:cxn modelId="{E650754E-711A-4E1E-8B6A-54C82DC44AA3}" type="presOf" srcId="{3575BADC-E254-41BB-993B-DF40E45FC1AD}" destId="{D62CC6F9-21C2-4606-82A5-D4F46587F473}" srcOrd="0" destOrd="0" presId="urn:diagrams.loki3.com/VaryingWidthList"/>
    <dgm:cxn modelId="{9D73104F-59D0-4D6E-8136-473EFB32FB04}" srcId="{71E3B33E-1A3A-40E1-A902-42EA5FD9806E}" destId="{8E6588D7-6119-49CB-910B-622AEA09BB19}" srcOrd="0" destOrd="0" parTransId="{D9B636A0-CE85-4988-B0F0-DF28E3291748}" sibTransId="{26DACFA4-DC1C-4F95-9915-A331F74AE799}"/>
    <dgm:cxn modelId="{124ABC73-F167-4291-9389-401C7500CB62}" type="presOf" srcId="{F87F9959-F67F-47B2-9A2A-A1D353A7EEF4}" destId="{AE3AB930-E82D-400B-BB79-E6927E752E65}" srcOrd="0" destOrd="0" presId="urn:diagrams.loki3.com/VaryingWidthList"/>
    <dgm:cxn modelId="{AC2B7876-EA0D-4F93-9162-79BC89110965}" srcId="{71E3B33E-1A3A-40E1-A902-42EA5FD9806E}" destId="{35EF107A-D668-46D8-9D48-AC9C8BD9600D}" srcOrd="2" destOrd="0" parTransId="{1EEC223F-DA9D-46BF-AF62-CC2B07BF39BA}" sibTransId="{73BAE44E-1B59-43C9-BC77-E5E6E1CE1DFC}"/>
    <dgm:cxn modelId="{AA771257-F1EE-489D-9883-DC700DED20CA}" type="presOf" srcId="{35EF107A-D668-46D8-9D48-AC9C8BD9600D}" destId="{BF6BF7C2-3192-4974-8EA2-0A145CA2A1B6}" srcOrd="0" destOrd="0" presId="urn:diagrams.loki3.com/VaryingWidthList"/>
    <dgm:cxn modelId="{5A524398-EACB-4BF7-A2CE-BDEE9A9465C1}" srcId="{71E3B33E-1A3A-40E1-A902-42EA5FD9806E}" destId="{F87F9959-F67F-47B2-9A2A-A1D353A7EEF4}" srcOrd="1" destOrd="0" parTransId="{0A555304-0FB3-41CA-81B5-A52F56F1A743}" sibTransId="{182058D0-B7CC-4142-9539-E773108E8FD4}"/>
    <dgm:cxn modelId="{C20ADDB3-EDEC-49E2-B1A6-E771B7A3EA45}" type="presOf" srcId="{8E6588D7-6119-49CB-910B-622AEA09BB19}" destId="{6A530E79-9B3B-40BE-85BF-9ACF0684F046}" srcOrd="0" destOrd="0" presId="urn:diagrams.loki3.com/VaryingWidthList"/>
    <dgm:cxn modelId="{8DD124C2-F145-4415-9CAE-6C320110E447}" srcId="{71E3B33E-1A3A-40E1-A902-42EA5FD9806E}" destId="{3575BADC-E254-41BB-993B-DF40E45FC1AD}" srcOrd="4" destOrd="0" parTransId="{6B39B6FF-8639-4752-A6BA-AEC3344565FC}" sibTransId="{C48D7B06-4D0E-40BF-8B18-F6BBF04E2A8C}"/>
    <dgm:cxn modelId="{DE2D0184-68C3-4997-A67B-3F2B4590BD38}" type="presParOf" srcId="{5AD9E64A-2852-4230-BD4D-DEE53968D02D}" destId="{6A530E79-9B3B-40BE-85BF-9ACF0684F046}" srcOrd="0" destOrd="0" presId="urn:diagrams.loki3.com/VaryingWidthList"/>
    <dgm:cxn modelId="{33852AA6-A43B-4945-91D4-558424245880}" type="presParOf" srcId="{5AD9E64A-2852-4230-BD4D-DEE53968D02D}" destId="{EADF4941-7DEA-41C1-814A-DAAA7877C400}" srcOrd="1" destOrd="0" presId="urn:diagrams.loki3.com/VaryingWidthList"/>
    <dgm:cxn modelId="{F74EBD72-AF04-409A-BDFA-F50CDA95364C}" type="presParOf" srcId="{5AD9E64A-2852-4230-BD4D-DEE53968D02D}" destId="{AE3AB930-E82D-400B-BB79-E6927E752E65}" srcOrd="2" destOrd="0" presId="urn:diagrams.loki3.com/VaryingWidthList"/>
    <dgm:cxn modelId="{FD724E4F-A316-4AB4-9ADA-389EBF985D78}" type="presParOf" srcId="{5AD9E64A-2852-4230-BD4D-DEE53968D02D}" destId="{A82C84B8-5974-4EF2-AB39-E60439BE4BDE}" srcOrd="3" destOrd="0" presId="urn:diagrams.loki3.com/VaryingWidthList"/>
    <dgm:cxn modelId="{8F375AA2-5283-417D-AFF1-DD6E6208CA3E}" type="presParOf" srcId="{5AD9E64A-2852-4230-BD4D-DEE53968D02D}" destId="{BF6BF7C2-3192-4974-8EA2-0A145CA2A1B6}" srcOrd="4" destOrd="0" presId="urn:diagrams.loki3.com/VaryingWidthList"/>
    <dgm:cxn modelId="{FA6DA221-8E6C-4420-9C91-20027488C64E}" type="presParOf" srcId="{5AD9E64A-2852-4230-BD4D-DEE53968D02D}" destId="{01561C47-C2D6-48B6-B6BA-CE90EF104F96}" srcOrd="5" destOrd="0" presId="urn:diagrams.loki3.com/VaryingWidthList"/>
    <dgm:cxn modelId="{2458AE14-B9B3-4FB2-842B-2609447CA728}" type="presParOf" srcId="{5AD9E64A-2852-4230-BD4D-DEE53968D02D}" destId="{B0BEA903-C821-43E5-BE5A-83A727F2DBA3}" srcOrd="6" destOrd="0" presId="urn:diagrams.loki3.com/VaryingWidthList"/>
    <dgm:cxn modelId="{9297F6E2-7488-41F8-8746-EE55DE5B0BE6}" type="presParOf" srcId="{5AD9E64A-2852-4230-BD4D-DEE53968D02D}" destId="{01059B07-4990-439E-ADC4-86E91014CD9C}" srcOrd="7" destOrd="0" presId="urn:diagrams.loki3.com/VaryingWidthList"/>
    <dgm:cxn modelId="{0536DAEE-583C-479F-B13A-18F2AB7208F4}" type="presParOf" srcId="{5AD9E64A-2852-4230-BD4D-DEE53968D02D}" destId="{D62CC6F9-21C2-4606-82A5-D4F46587F473}" srcOrd="8" destOrd="0" presId="urn:diagrams.loki3.com/VaryingWidthList"/>
    <dgm:cxn modelId="{88DC7CFB-3749-4DD8-B989-8E238802509A}" type="presParOf" srcId="{5AD9E64A-2852-4230-BD4D-DEE53968D02D}" destId="{D7B297FA-3530-4C4E-A9E6-0CB86747D254}" srcOrd="9" destOrd="0" presId="urn:diagrams.loki3.com/VaryingWidthList"/>
    <dgm:cxn modelId="{9BC36ACE-C9F4-4E53-990D-2817DA992A98}" type="presParOf" srcId="{5AD9E64A-2852-4230-BD4D-DEE53968D02D}" destId="{E34A0CD1-E506-4BDF-950F-F2FD54610D64}" srcOrd="10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1E3B33E-1A3A-40E1-A902-42EA5FD9806E}" type="doc">
      <dgm:prSet loTypeId="urn:diagrams.loki3.com/VaryingWidthList" loCatId="list" qsTypeId="urn:microsoft.com/office/officeart/2005/8/quickstyle/simple1" qsCatId="simple" csTypeId="urn:microsoft.com/office/officeart/2005/8/colors/accent1_3" csCatId="accent1" phldr="1"/>
      <dgm:spPr/>
    </dgm:pt>
    <dgm:pt modelId="{8E6588D7-6119-49CB-910B-622AEA09BB19}">
      <dgm:prSet phldrT="[Text]"/>
      <dgm:spPr/>
      <dgm:t>
        <a:bodyPr/>
        <a:lstStyle/>
        <a:p>
          <a:pPr algn="ctr"/>
          <a:r>
            <a:rPr lang="en-GB" dirty="0"/>
            <a:t>Creating</a:t>
          </a:r>
        </a:p>
      </dgm:t>
    </dgm:pt>
    <dgm:pt modelId="{D9B636A0-CE85-4988-B0F0-DF28E3291748}" type="parTrans" cxnId="{9D73104F-59D0-4D6E-8136-473EFB32FB04}">
      <dgm:prSet/>
      <dgm:spPr/>
      <dgm:t>
        <a:bodyPr/>
        <a:lstStyle/>
        <a:p>
          <a:pPr algn="ctr"/>
          <a:endParaRPr lang="en-GB"/>
        </a:p>
      </dgm:t>
    </dgm:pt>
    <dgm:pt modelId="{26DACFA4-DC1C-4F95-9915-A331F74AE799}" type="sibTrans" cxnId="{9D73104F-59D0-4D6E-8136-473EFB32FB04}">
      <dgm:prSet/>
      <dgm:spPr/>
      <dgm:t>
        <a:bodyPr/>
        <a:lstStyle/>
        <a:p>
          <a:pPr algn="ctr"/>
          <a:endParaRPr lang="en-GB"/>
        </a:p>
      </dgm:t>
    </dgm:pt>
    <dgm:pt modelId="{F87F9959-F67F-47B2-9A2A-A1D353A7EEF4}">
      <dgm:prSet phldrT="[Text]"/>
      <dgm:spPr/>
      <dgm:t>
        <a:bodyPr/>
        <a:lstStyle/>
        <a:p>
          <a:pPr algn="ctr"/>
          <a:r>
            <a:rPr lang="en-GB" dirty="0"/>
            <a:t>Evaluating</a:t>
          </a:r>
        </a:p>
      </dgm:t>
    </dgm:pt>
    <dgm:pt modelId="{0A555304-0FB3-41CA-81B5-A52F56F1A743}" type="parTrans" cxnId="{5A524398-EACB-4BF7-A2CE-BDEE9A9465C1}">
      <dgm:prSet/>
      <dgm:spPr/>
      <dgm:t>
        <a:bodyPr/>
        <a:lstStyle/>
        <a:p>
          <a:pPr algn="ctr"/>
          <a:endParaRPr lang="en-GB"/>
        </a:p>
      </dgm:t>
    </dgm:pt>
    <dgm:pt modelId="{182058D0-B7CC-4142-9539-E773108E8FD4}" type="sibTrans" cxnId="{5A524398-EACB-4BF7-A2CE-BDEE9A9465C1}">
      <dgm:prSet/>
      <dgm:spPr/>
      <dgm:t>
        <a:bodyPr/>
        <a:lstStyle/>
        <a:p>
          <a:pPr algn="ctr"/>
          <a:endParaRPr lang="en-GB"/>
        </a:p>
      </dgm:t>
    </dgm:pt>
    <dgm:pt modelId="{35EF107A-D668-46D8-9D48-AC9C8BD9600D}">
      <dgm:prSet phldrT="[Text]"/>
      <dgm:spPr/>
      <dgm:t>
        <a:bodyPr/>
        <a:lstStyle/>
        <a:p>
          <a:pPr algn="ctr"/>
          <a:r>
            <a:rPr lang="en-GB" dirty="0"/>
            <a:t>Analysing</a:t>
          </a:r>
        </a:p>
      </dgm:t>
    </dgm:pt>
    <dgm:pt modelId="{1EEC223F-DA9D-46BF-AF62-CC2B07BF39BA}" type="parTrans" cxnId="{AC2B7876-EA0D-4F93-9162-79BC89110965}">
      <dgm:prSet/>
      <dgm:spPr/>
      <dgm:t>
        <a:bodyPr/>
        <a:lstStyle/>
        <a:p>
          <a:pPr algn="ctr"/>
          <a:endParaRPr lang="en-GB"/>
        </a:p>
      </dgm:t>
    </dgm:pt>
    <dgm:pt modelId="{73BAE44E-1B59-43C9-BC77-E5E6E1CE1DFC}" type="sibTrans" cxnId="{AC2B7876-EA0D-4F93-9162-79BC89110965}">
      <dgm:prSet/>
      <dgm:spPr/>
      <dgm:t>
        <a:bodyPr/>
        <a:lstStyle/>
        <a:p>
          <a:pPr algn="ctr"/>
          <a:endParaRPr lang="en-GB"/>
        </a:p>
      </dgm:t>
    </dgm:pt>
    <dgm:pt modelId="{4373B103-0460-467D-8C52-8C44BD3F1655}">
      <dgm:prSet phldrT="[Text]"/>
      <dgm:spPr/>
      <dgm:t>
        <a:bodyPr/>
        <a:lstStyle/>
        <a:p>
          <a:pPr algn="ctr"/>
          <a:r>
            <a:rPr lang="en-GB" dirty="0"/>
            <a:t>Applying</a:t>
          </a:r>
        </a:p>
      </dgm:t>
    </dgm:pt>
    <dgm:pt modelId="{0F6543F2-06F1-43EC-A7BB-EF9A2823DDD8}" type="parTrans" cxnId="{8581AB5F-BEDD-4BC0-AE2C-253731217339}">
      <dgm:prSet/>
      <dgm:spPr/>
      <dgm:t>
        <a:bodyPr/>
        <a:lstStyle/>
        <a:p>
          <a:pPr algn="ctr"/>
          <a:endParaRPr lang="en-GB"/>
        </a:p>
      </dgm:t>
    </dgm:pt>
    <dgm:pt modelId="{C5650E22-AC7C-4516-AD79-3A35D8E69B9E}" type="sibTrans" cxnId="{8581AB5F-BEDD-4BC0-AE2C-253731217339}">
      <dgm:prSet/>
      <dgm:spPr/>
      <dgm:t>
        <a:bodyPr/>
        <a:lstStyle/>
        <a:p>
          <a:pPr algn="ctr"/>
          <a:endParaRPr lang="en-GB"/>
        </a:p>
      </dgm:t>
    </dgm:pt>
    <dgm:pt modelId="{3575BADC-E254-41BB-993B-DF40E45FC1AD}">
      <dgm:prSet phldrT="[Text]"/>
      <dgm:spPr/>
      <dgm:t>
        <a:bodyPr/>
        <a:lstStyle/>
        <a:p>
          <a:pPr algn="ctr"/>
          <a:r>
            <a:rPr lang="en-GB" dirty="0"/>
            <a:t>Understanding</a:t>
          </a:r>
        </a:p>
      </dgm:t>
    </dgm:pt>
    <dgm:pt modelId="{6B39B6FF-8639-4752-A6BA-AEC3344565FC}" type="parTrans" cxnId="{8DD124C2-F145-4415-9CAE-6C320110E447}">
      <dgm:prSet/>
      <dgm:spPr/>
      <dgm:t>
        <a:bodyPr/>
        <a:lstStyle/>
        <a:p>
          <a:pPr algn="ctr"/>
          <a:endParaRPr lang="en-GB"/>
        </a:p>
      </dgm:t>
    </dgm:pt>
    <dgm:pt modelId="{C48D7B06-4D0E-40BF-8B18-F6BBF04E2A8C}" type="sibTrans" cxnId="{8DD124C2-F145-4415-9CAE-6C320110E447}">
      <dgm:prSet/>
      <dgm:spPr/>
      <dgm:t>
        <a:bodyPr/>
        <a:lstStyle/>
        <a:p>
          <a:pPr algn="ctr"/>
          <a:endParaRPr lang="en-GB"/>
        </a:p>
      </dgm:t>
    </dgm:pt>
    <dgm:pt modelId="{56A93E43-DA8D-4141-897E-193F864025FC}">
      <dgm:prSet phldrT="[Text]"/>
      <dgm:spPr/>
      <dgm:t>
        <a:bodyPr/>
        <a:lstStyle/>
        <a:p>
          <a:pPr algn="ctr"/>
          <a:r>
            <a:rPr lang="en-GB" dirty="0"/>
            <a:t>Remembering</a:t>
          </a:r>
        </a:p>
      </dgm:t>
    </dgm:pt>
    <dgm:pt modelId="{BC506124-55E5-46BD-A710-4A3C1092BD0D}" type="parTrans" cxnId="{B69B6B41-8BB6-4860-A781-71785023A97E}">
      <dgm:prSet/>
      <dgm:spPr/>
      <dgm:t>
        <a:bodyPr/>
        <a:lstStyle/>
        <a:p>
          <a:pPr algn="ctr"/>
          <a:endParaRPr lang="en-GB"/>
        </a:p>
      </dgm:t>
    </dgm:pt>
    <dgm:pt modelId="{AA7BFAA1-0499-4DF5-89E3-48C6AFF4CC04}" type="sibTrans" cxnId="{B69B6B41-8BB6-4860-A781-71785023A97E}">
      <dgm:prSet/>
      <dgm:spPr/>
      <dgm:t>
        <a:bodyPr/>
        <a:lstStyle/>
        <a:p>
          <a:pPr algn="ctr"/>
          <a:endParaRPr lang="en-GB"/>
        </a:p>
      </dgm:t>
    </dgm:pt>
    <dgm:pt modelId="{5AD9E64A-2852-4230-BD4D-DEE53968D02D}" type="pres">
      <dgm:prSet presAssocID="{71E3B33E-1A3A-40E1-A902-42EA5FD9806E}" presName="Name0" presStyleCnt="0">
        <dgm:presLayoutVars>
          <dgm:resizeHandles/>
        </dgm:presLayoutVars>
      </dgm:prSet>
      <dgm:spPr/>
    </dgm:pt>
    <dgm:pt modelId="{6A530E79-9B3B-40BE-85BF-9ACF0684F046}" type="pres">
      <dgm:prSet presAssocID="{8E6588D7-6119-49CB-910B-622AEA09BB19}" presName="text" presStyleLbl="node1" presStyleIdx="0" presStyleCnt="6" custScaleX="168075">
        <dgm:presLayoutVars>
          <dgm:bulletEnabled val="1"/>
        </dgm:presLayoutVars>
      </dgm:prSet>
      <dgm:spPr/>
    </dgm:pt>
    <dgm:pt modelId="{EADF4941-7DEA-41C1-814A-DAAA7877C400}" type="pres">
      <dgm:prSet presAssocID="{26DACFA4-DC1C-4F95-9915-A331F74AE799}" presName="space" presStyleCnt="0"/>
      <dgm:spPr/>
    </dgm:pt>
    <dgm:pt modelId="{AE3AB930-E82D-400B-BB79-E6927E752E65}" type="pres">
      <dgm:prSet presAssocID="{F87F9959-F67F-47B2-9A2A-A1D353A7EEF4}" presName="text" presStyleLbl="node1" presStyleIdx="1" presStyleCnt="6" custScaleX="140063" custLinFactNeighborX="-13" custLinFactNeighborY="-68283">
        <dgm:presLayoutVars>
          <dgm:bulletEnabled val="1"/>
        </dgm:presLayoutVars>
      </dgm:prSet>
      <dgm:spPr/>
    </dgm:pt>
    <dgm:pt modelId="{A82C84B8-5974-4EF2-AB39-E60439BE4BDE}" type="pres">
      <dgm:prSet presAssocID="{182058D0-B7CC-4142-9539-E773108E8FD4}" presName="space" presStyleCnt="0"/>
      <dgm:spPr/>
    </dgm:pt>
    <dgm:pt modelId="{BF6BF7C2-3192-4974-8EA2-0A145CA2A1B6}" type="pres">
      <dgm:prSet presAssocID="{35EF107A-D668-46D8-9D48-AC9C8BD9600D}" presName="text" presStyleLbl="node1" presStyleIdx="2" presStyleCnt="6" custScaleX="150837">
        <dgm:presLayoutVars>
          <dgm:bulletEnabled val="1"/>
        </dgm:presLayoutVars>
      </dgm:prSet>
      <dgm:spPr/>
    </dgm:pt>
    <dgm:pt modelId="{01561C47-C2D6-48B6-B6BA-CE90EF104F96}" type="pres">
      <dgm:prSet presAssocID="{73BAE44E-1B59-43C9-BC77-E5E6E1CE1DFC}" presName="space" presStyleCnt="0"/>
      <dgm:spPr/>
    </dgm:pt>
    <dgm:pt modelId="{B0BEA903-C821-43E5-BE5A-83A727F2DBA3}" type="pres">
      <dgm:prSet presAssocID="{4373B103-0460-467D-8C52-8C44BD3F1655}" presName="text" presStyleLbl="node1" presStyleIdx="3" presStyleCnt="6" custScaleX="168075">
        <dgm:presLayoutVars>
          <dgm:bulletEnabled val="1"/>
        </dgm:presLayoutVars>
      </dgm:prSet>
      <dgm:spPr/>
    </dgm:pt>
    <dgm:pt modelId="{01059B07-4990-439E-ADC4-86E91014CD9C}" type="pres">
      <dgm:prSet presAssocID="{C5650E22-AC7C-4516-AD79-3A35D8E69B9E}" presName="space" presStyleCnt="0"/>
      <dgm:spPr/>
    </dgm:pt>
    <dgm:pt modelId="{D62CC6F9-21C2-4606-82A5-D4F46587F473}" type="pres">
      <dgm:prSet presAssocID="{3575BADC-E254-41BB-993B-DF40E45FC1AD}" presName="text" presStyleLbl="node1" presStyleIdx="4" presStyleCnt="6">
        <dgm:presLayoutVars>
          <dgm:bulletEnabled val="1"/>
        </dgm:presLayoutVars>
      </dgm:prSet>
      <dgm:spPr/>
    </dgm:pt>
    <dgm:pt modelId="{D7B297FA-3530-4C4E-A9E6-0CB86747D254}" type="pres">
      <dgm:prSet presAssocID="{C48D7B06-4D0E-40BF-8B18-F6BBF04E2A8C}" presName="space" presStyleCnt="0"/>
      <dgm:spPr/>
    </dgm:pt>
    <dgm:pt modelId="{E34A0CD1-E506-4BDF-950F-F2FD54610D64}" type="pres">
      <dgm:prSet presAssocID="{56A93E43-DA8D-4141-897E-193F864025FC}" presName="text" presStyleLbl="node1" presStyleIdx="5" presStyleCnt="6" custScaleX="106957">
        <dgm:presLayoutVars>
          <dgm:bulletEnabled val="1"/>
        </dgm:presLayoutVars>
      </dgm:prSet>
      <dgm:spPr/>
    </dgm:pt>
  </dgm:ptLst>
  <dgm:cxnLst>
    <dgm:cxn modelId="{F34C5C1A-663C-462B-98E7-A65977973A08}" type="presOf" srcId="{71E3B33E-1A3A-40E1-A902-42EA5FD9806E}" destId="{5AD9E64A-2852-4230-BD4D-DEE53968D02D}" srcOrd="0" destOrd="0" presId="urn:diagrams.loki3.com/VaryingWidthList"/>
    <dgm:cxn modelId="{BFCB4233-B7EA-4E0D-B9C6-4B070742340A}" type="presOf" srcId="{4373B103-0460-467D-8C52-8C44BD3F1655}" destId="{B0BEA903-C821-43E5-BE5A-83A727F2DBA3}" srcOrd="0" destOrd="0" presId="urn:diagrams.loki3.com/VaryingWidthList"/>
    <dgm:cxn modelId="{5DBF6C3D-92C3-4257-9F15-1F5459777ED8}" type="presOf" srcId="{56A93E43-DA8D-4141-897E-193F864025FC}" destId="{E34A0CD1-E506-4BDF-950F-F2FD54610D64}" srcOrd="0" destOrd="0" presId="urn:diagrams.loki3.com/VaryingWidthList"/>
    <dgm:cxn modelId="{8581AB5F-BEDD-4BC0-AE2C-253731217339}" srcId="{71E3B33E-1A3A-40E1-A902-42EA5FD9806E}" destId="{4373B103-0460-467D-8C52-8C44BD3F1655}" srcOrd="3" destOrd="0" parTransId="{0F6543F2-06F1-43EC-A7BB-EF9A2823DDD8}" sibTransId="{C5650E22-AC7C-4516-AD79-3A35D8E69B9E}"/>
    <dgm:cxn modelId="{B69B6B41-8BB6-4860-A781-71785023A97E}" srcId="{71E3B33E-1A3A-40E1-A902-42EA5FD9806E}" destId="{56A93E43-DA8D-4141-897E-193F864025FC}" srcOrd="5" destOrd="0" parTransId="{BC506124-55E5-46BD-A710-4A3C1092BD0D}" sibTransId="{AA7BFAA1-0499-4DF5-89E3-48C6AFF4CC04}"/>
    <dgm:cxn modelId="{E650754E-711A-4E1E-8B6A-54C82DC44AA3}" type="presOf" srcId="{3575BADC-E254-41BB-993B-DF40E45FC1AD}" destId="{D62CC6F9-21C2-4606-82A5-D4F46587F473}" srcOrd="0" destOrd="0" presId="urn:diagrams.loki3.com/VaryingWidthList"/>
    <dgm:cxn modelId="{9D73104F-59D0-4D6E-8136-473EFB32FB04}" srcId="{71E3B33E-1A3A-40E1-A902-42EA5FD9806E}" destId="{8E6588D7-6119-49CB-910B-622AEA09BB19}" srcOrd="0" destOrd="0" parTransId="{D9B636A0-CE85-4988-B0F0-DF28E3291748}" sibTransId="{26DACFA4-DC1C-4F95-9915-A331F74AE799}"/>
    <dgm:cxn modelId="{124ABC73-F167-4291-9389-401C7500CB62}" type="presOf" srcId="{F87F9959-F67F-47B2-9A2A-A1D353A7EEF4}" destId="{AE3AB930-E82D-400B-BB79-E6927E752E65}" srcOrd="0" destOrd="0" presId="urn:diagrams.loki3.com/VaryingWidthList"/>
    <dgm:cxn modelId="{AC2B7876-EA0D-4F93-9162-79BC89110965}" srcId="{71E3B33E-1A3A-40E1-A902-42EA5FD9806E}" destId="{35EF107A-D668-46D8-9D48-AC9C8BD9600D}" srcOrd="2" destOrd="0" parTransId="{1EEC223F-DA9D-46BF-AF62-CC2B07BF39BA}" sibTransId="{73BAE44E-1B59-43C9-BC77-E5E6E1CE1DFC}"/>
    <dgm:cxn modelId="{AA771257-F1EE-489D-9883-DC700DED20CA}" type="presOf" srcId="{35EF107A-D668-46D8-9D48-AC9C8BD9600D}" destId="{BF6BF7C2-3192-4974-8EA2-0A145CA2A1B6}" srcOrd="0" destOrd="0" presId="urn:diagrams.loki3.com/VaryingWidthList"/>
    <dgm:cxn modelId="{5A524398-EACB-4BF7-A2CE-BDEE9A9465C1}" srcId="{71E3B33E-1A3A-40E1-A902-42EA5FD9806E}" destId="{F87F9959-F67F-47B2-9A2A-A1D353A7EEF4}" srcOrd="1" destOrd="0" parTransId="{0A555304-0FB3-41CA-81B5-A52F56F1A743}" sibTransId="{182058D0-B7CC-4142-9539-E773108E8FD4}"/>
    <dgm:cxn modelId="{C20ADDB3-EDEC-49E2-B1A6-E771B7A3EA45}" type="presOf" srcId="{8E6588D7-6119-49CB-910B-622AEA09BB19}" destId="{6A530E79-9B3B-40BE-85BF-9ACF0684F046}" srcOrd="0" destOrd="0" presId="urn:diagrams.loki3.com/VaryingWidthList"/>
    <dgm:cxn modelId="{8DD124C2-F145-4415-9CAE-6C320110E447}" srcId="{71E3B33E-1A3A-40E1-A902-42EA5FD9806E}" destId="{3575BADC-E254-41BB-993B-DF40E45FC1AD}" srcOrd="4" destOrd="0" parTransId="{6B39B6FF-8639-4752-A6BA-AEC3344565FC}" sibTransId="{C48D7B06-4D0E-40BF-8B18-F6BBF04E2A8C}"/>
    <dgm:cxn modelId="{DE2D0184-68C3-4997-A67B-3F2B4590BD38}" type="presParOf" srcId="{5AD9E64A-2852-4230-BD4D-DEE53968D02D}" destId="{6A530E79-9B3B-40BE-85BF-9ACF0684F046}" srcOrd="0" destOrd="0" presId="urn:diagrams.loki3.com/VaryingWidthList"/>
    <dgm:cxn modelId="{33852AA6-A43B-4945-91D4-558424245880}" type="presParOf" srcId="{5AD9E64A-2852-4230-BD4D-DEE53968D02D}" destId="{EADF4941-7DEA-41C1-814A-DAAA7877C400}" srcOrd="1" destOrd="0" presId="urn:diagrams.loki3.com/VaryingWidthList"/>
    <dgm:cxn modelId="{F74EBD72-AF04-409A-BDFA-F50CDA95364C}" type="presParOf" srcId="{5AD9E64A-2852-4230-BD4D-DEE53968D02D}" destId="{AE3AB930-E82D-400B-BB79-E6927E752E65}" srcOrd="2" destOrd="0" presId="urn:diagrams.loki3.com/VaryingWidthList"/>
    <dgm:cxn modelId="{FD724E4F-A316-4AB4-9ADA-389EBF985D78}" type="presParOf" srcId="{5AD9E64A-2852-4230-BD4D-DEE53968D02D}" destId="{A82C84B8-5974-4EF2-AB39-E60439BE4BDE}" srcOrd="3" destOrd="0" presId="urn:diagrams.loki3.com/VaryingWidthList"/>
    <dgm:cxn modelId="{8F375AA2-5283-417D-AFF1-DD6E6208CA3E}" type="presParOf" srcId="{5AD9E64A-2852-4230-BD4D-DEE53968D02D}" destId="{BF6BF7C2-3192-4974-8EA2-0A145CA2A1B6}" srcOrd="4" destOrd="0" presId="urn:diagrams.loki3.com/VaryingWidthList"/>
    <dgm:cxn modelId="{FA6DA221-8E6C-4420-9C91-20027488C64E}" type="presParOf" srcId="{5AD9E64A-2852-4230-BD4D-DEE53968D02D}" destId="{01561C47-C2D6-48B6-B6BA-CE90EF104F96}" srcOrd="5" destOrd="0" presId="urn:diagrams.loki3.com/VaryingWidthList"/>
    <dgm:cxn modelId="{2458AE14-B9B3-4FB2-842B-2609447CA728}" type="presParOf" srcId="{5AD9E64A-2852-4230-BD4D-DEE53968D02D}" destId="{B0BEA903-C821-43E5-BE5A-83A727F2DBA3}" srcOrd="6" destOrd="0" presId="urn:diagrams.loki3.com/VaryingWidthList"/>
    <dgm:cxn modelId="{9297F6E2-7488-41F8-8746-EE55DE5B0BE6}" type="presParOf" srcId="{5AD9E64A-2852-4230-BD4D-DEE53968D02D}" destId="{01059B07-4990-439E-ADC4-86E91014CD9C}" srcOrd="7" destOrd="0" presId="urn:diagrams.loki3.com/VaryingWidthList"/>
    <dgm:cxn modelId="{0536DAEE-583C-479F-B13A-18F2AB7208F4}" type="presParOf" srcId="{5AD9E64A-2852-4230-BD4D-DEE53968D02D}" destId="{D62CC6F9-21C2-4606-82A5-D4F46587F473}" srcOrd="8" destOrd="0" presId="urn:diagrams.loki3.com/VaryingWidthList"/>
    <dgm:cxn modelId="{88DC7CFB-3749-4DD8-B989-8E238802509A}" type="presParOf" srcId="{5AD9E64A-2852-4230-BD4D-DEE53968D02D}" destId="{D7B297FA-3530-4C4E-A9E6-0CB86747D254}" srcOrd="9" destOrd="0" presId="urn:diagrams.loki3.com/VaryingWidthList"/>
    <dgm:cxn modelId="{9BC36ACE-C9F4-4E53-990D-2817DA992A98}" type="presParOf" srcId="{5AD9E64A-2852-4230-BD4D-DEE53968D02D}" destId="{E34A0CD1-E506-4BDF-950F-F2FD54610D64}" srcOrd="10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165C2A8-1BEB-4B7B-9E6E-B08DD15422E7}" type="doc">
      <dgm:prSet loTypeId="urn:diagrams.loki3.com/Bracke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1073DE9-A091-440E-BA9C-971867E3DA25}">
      <dgm:prSet phldrT="[Text]"/>
      <dgm:spPr/>
      <dgm:t>
        <a:bodyPr/>
        <a:lstStyle/>
        <a:p>
          <a:r>
            <a:rPr lang="en-GB" dirty="0"/>
            <a:t>Meaningfulness of the Material to be learned</a:t>
          </a:r>
        </a:p>
      </dgm:t>
    </dgm:pt>
    <dgm:pt modelId="{AFEC704C-2D1F-4446-BC84-554B5E4F2A8F}" type="parTrans" cxnId="{41F9D197-6261-42A4-988C-C49D02611E63}">
      <dgm:prSet/>
      <dgm:spPr/>
      <dgm:t>
        <a:bodyPr/>
        <a:lstStyle/>
        <a:p>
          <a:endParaRPr lang="en-GB"/>
        </a:p>
      </dgm:t>
    </dgm:pt>
    <dgm:pt modelId="{42BB69C8-5D7D-43C8-ADF1-0190F994682C}" type="sibTrans" cxnId="{41F9D197-6261-42A4-988C-C49D02611E63}">
      <dgm:prSet/>
      <dgm:spPr/>
      <dgm:t>
        <a:bodyPr/>
        <a:lstStyle/>
        <a:p>
          <a:endParaRPr lang="en-GB"/>
        </a:p>
      </dgm:t>
    </dgm:pt>
    <dgm:pt modelId="{FEAE364C-A7ED-4F07-AB48-16B748648353}">
      <dgm:prSet phldrT="[Text]"/>
      <dgm:spPr/>
      <dgm:t>
        <a:bodyPr/>
        <a:lstStyle/>
        <a:p>
          <a:r>
            <a:rPr lang="en-GB" dirty="0"/>
            <a:t>The more meaningful it appears to be in relation to the student’s aspirations, the better the learning</a:t>
          </a:r>
        </a:p>
      </dgm:t>
    </dgm:pt>
    <dgm:pt modelId="{68A564CF-3BF9-4D9A-978D-A378DF0D8509}" type="parTrans" cxnId="{0B2927DA-E540-4687-80FC-6DD5222904E2}">
      <dgm:prSet/>
      <dgm:spPr/>
      <dgm:t>
        <a:bodyPr/>
        <a:lstStyle/>
        <a:p>
          <a:endParaRPr lang="en-GB"/>
        </a:p>
      </dgm:t>
    </dgm:pt>
    <dgm:pt modelId="{DA27C7D5-ECF8-4D6E-A358-7C01B1BEEDC9}" type="sibTrans" cxnId="{0B2927DA-E540-4687-80FC-6DD5222904E2}">
      <dgm:prSet/>
      <dgm:spPr/>
      <dgm:t>
        <a:bodyPr/>
        <a:lstStyle/>
        <a:p>
          <a:endParaRPr lang="en-GB"/>
        </a:p>
      </dgm:t>
    </dgm:pt>
    <dgm:pt modelId="{9453A858-42FE-47CF-9865-4DC85C9F6B92}">
      <dgm:prSet phldrT="[Text]"/>
      <dgm:spPr/>
      <dgm:t>
        <a:bodyPr/>
        <a:lstStyle/>
        <a:p>
          <a:r>
            <a:rPr lang="en-GB" dirty="0"/>
            <a:t>Currency of practice</a:t>
          </a:r>
        </a:p>
      </dgm:t>
    </dgm:pt>
    <dgm:pt modelId="{2F29FE05-E5D5-4E78-A584-36940E18225B}" type="parTrans" cxnId="{1D776936-B15D-4BF1-A4BB-B8D916114EA5}">
      <dgm:prSet/>
      <dgm:spPr/>
      <dgm:t>
        <a:bodyPr/>
        <a:lstStyle/>
        <a:p>
          <a:endParaRPr lang="en-GB"/>
        </a:p>
      </dgm:t>
    </dgm:pt>
    <dgm:pt modelId="{97A59A81-A62E-4AB9-B097-0F9C8626AA79}" type="sibTrans" cxnId="{1D776936-B15D-4BF1-A4BB-B8D916114EA5}">
      <dgm:prSet/>
      <dgm:spPr/>
      <dgm:t>
        <a:bodyPr/>
        <a:lstStyle/>
        <a:p>
          <a:endParaRPr lang="en-GB"/>
        </a:p>
      </dgm:t>
    </dgm:pt>
    <dgm:pt modelId="{9F40ABDE-C749-4E4D-9F36-66450287F465}">
      <dgm:prSet phldrT="[Text]"/>
      <dgm:spPr/>
      <dgm:t>
        <a:bodyPr/>
        <a:lstStyle/>
        <a:p>
          <a:r>
            <a:rPr lang="en-GB" dirty="0"/>
            <a:t>Performance anxiety</a:t>
          </a:r>
        </a:p>
      </dgm:t>
    </dgm:pt>
    <dgm:pt modelId="{B05E5BD8-0C08-410F-A7FE-254F343ACCDE}" type="parTrans" cxnId="{F9466D4F-5A85-4B37-8EB7-A5D94BA6183B}">
      <dgm:prSet/>
      <dgm:spPr/>
      <dgm:t>
        <a:bodyPr/>
        <a:lstStyle/>
        <a:p>
          <a:endParaRPr lang="en-GB"/>
        </a:p>
      </dgm:t>
    </dgm:pt>
    <dgm:pt modelId="{04326BE5-A0C3-4178-AEF0-CB280C26F6C9}" type="sibTrans" cxnId="{F9466D4F-5A85-4B37-8EB7-A5D94BA6183B}">
      <dgm:prSet/>
      <dgm:spPr/>
      <dgm:t>
        <a:bodyPr/>
        <a:lstStyle/>
        <a:p>
          <a:endParaRPr lang="en-GB"/>
        </a:p>
      </dgm:t>
    </dgm:pt>
    <dgm:pt modelId="{062F4A8E-E61A-44B5-8AB9-3DC97508DE0D}">
      <dgm:prSet phldrT="[Text]"/>
      <dgm:spPr/>
      <dgm:t>
        <a:bodyPr/>
        <a:lstStyle/>
        <a:p>
          <a:r>
            <a:rPr lang="en-GB" dirty="0"/>
            <a:t>Skills and knowledge are applied soon after the time of first learning, there appears to be </a:t>
          </a:r>
          <a:r>
            <a:rPr lang="en-GB" dirty="0" err="1"/>
            <a:t>bettere</a:t>
          </a:r>
          <a:r>
            <a:rPr lang="en-GB" dirty="0"/>
            <a:t> recall at a later date</a:t>
          </a:r>
        </a:p>
      </dgm:t>
    </dgm:pt>
    <dgm:pt modelId="{FF1A110B-54CA-45A1-B55A-3F681709D3D4}" type="parTrans" cxnId="{AF04731B-835A-4642-8D9B-C026455BBC47}">
      <dgm:prSet/>
      <dgm:spPr/>
      <dgm:t>
        <a:bodyPr/>
        <a:lstStyle/>
        <a:p>
          <a:endParaRPr lang="en-GB"/>
        </a:p>
      </dgm:t>
    </dgm:pt>
    <dgm:pt modelId="{1E109797-B2A8-448E-9D89-4851E6914954}" type="sibTrans" cxnId="{AF04731B-835A-4642-8D9B-C026455BBC47}">
      <dgm:prSet/>
      <dgm:spPr/>
      <dgm:t>
        <a:bodyPr/>
        <a:lstStyle/>
        <a:p>
          <a:endParaRPr lang="en-GB"/>
        </a:p>
      </dgm:t>
    </dgm:pt>
    <dgm:pt modelId="{3F51B759-828B-42C5-80EF-3C9206A681CF}">
      <dgm:prSet phldrT="[Text]"/>
      <dgm:spPr/>
      <dgm:t>
        <a:bodyPr/>
        <a:lstStyle/>
        <a:p>
          <a:r>
            <a:rPr lang="en-GB" dirty="0"/>
            <a:t>The effects are </a:t>
          </a:r>
          <a:r>
            <a:rPr lang="en-GB" dirty="0" err="1"/>
            <a:t>greataer</a:t>
          </a:r>
          <a:r>
            <a:rPr lang="en-GB" dirty="0"/>
            <a:t> for adults than children, particularly of self-esteem and self-confidence</a:t>
          </a:r>
        </a:p>
      </dgm:t>
    </dgm:pt>
    <dgm:pt modelId="{499D4CCD-16B6-46BF-91E0-5C6DC049B814}" type="parTrans" cxnId="{3215F485-E30A-4487-B816-7C9D6136E406}">
      <dgm:prSet/>
      <dgm:spPr/>
      <dgm:t>
        <a:bodyPr/>
        <a:lstStyle/>
        <a:p>
          <a:endParaRPr lang="en-GB"/>
        </a:p>
      </dgm:t>
    </dgm:pt>
    <dgm:pt modelId="{F0022E46-FEAB-486F-AFCD-2704EA3D5252}" type="sibTrans" cxnId="{3215F485-E30A-4487-B816-7C9D6136E406}">
      <dgm:prSet/>
      <dgm:spPr/>
      <dgm:t>
        <a:bodyPr/>
        <a:lstStyle/>
        <a:p>
          <a:endParaRPr lang="en-GB"/>
        </a:p>
      </dgm:t>
    </dgm:pt>
    <dgm:pt modelId="{6F36BC5C-EBA8-4441-AB68-426A29248610}">
      <dgm:prSet phldrT="[Text]"/>
      <dgm:spPr/>
      <dgm:t>
        <a:bodyPr/>
        <a:lstStyle/>
        <a:p>
          <a:r>
            <a:rPr lang="en-GB" dirty="0"/>
            <a:t>Speed of performance</a:t>
          </a:r>
        </a:p>
      </dgm:t>
    </dgm:pt>
    <dgm:pt modelId="{A14A82EF-0DC2-412C-8916-C77431AE3458}" type="parTrans" cxnId="{7AFEB00D-DD88-4567-9FD5-71C284B7E9D1}">
      <dgm:prSet/>
      <dgm:spPr/>
      <dgm:t>
        <a:bodyPr/>
        <a:lstStyle/>
        <a:p>
          <a:endParaRPr lang="en-GB"/>
        </a:p>
      </dgm:t>
    </dgm:pt>
    <dgm:pt modelId="{57414E8B-7AE8-49D0-8ACC-DA02FA9D44D9}" type="sibTrans" cxnId="{7AFEB00D-DD88-4567-9FD5-71C284B7E9D1}">
      <dgm:prSet/>
      <dgm:spPr/>
      <dgm:t>
        <a:bodyPr/>
        <a:lstStyle/>
        <a:p>
          <a:endParaRPr lang="en-GB"/>
        </a:p>
      </dgm:t>
    </dgm:pt>
    <dgm:pt modelId="{146E4FEC-2509-4BCE-9B0A-E1B2BD7D8F1F}">
      <dgm:prSet phldrT="[Text]"/>
      <dgm:spPr/>
      <dgm:t>
        <a:bodyPr/>
        <a:lstStyle/>
        <a:p>
          <a:r>
            <a:rPr lang="en-GB" dirty="0"/>
            <a:t>Perceived relevance</a:t>
          </a:r>
        </a:p>
      </dgm:t>
    </dgm:pt>
    <dgm:pt modelId="{74C76F05-7853-48C6-B4E8-3F261C8AC841}" type="parTrans" cxnId="{108CE726-E10F-4C95-9E23-43B805007F51}">
      <dgm:prSet/>
      <dgm:spPr/>
      <dgm:t>
        <a:bodyPr/>
        <a:lstStyle/>
        <a:p>
          <a:endParaRPr lang="en-GB"/>
        </a:p>
      </dgm:t>
    </dgm:pt>
    <dgm:pt modelId="{27CE1D99-D8A3-43D5-B99A-1AB0178327C4}" type="sibTrans" cxnId="{108CE726-E10F-4C95-9E23-43B805007F51}">
      <dgm:prSet/>
      <dgm:spPr/>
      <dgm:t>
        <a:bodyPr/>
        <a:lstStyle/>
        <a:p>
          <a:endParaRPr lang="en-GB"/>
        </a:p>
      </dgm:t>
    </dgm:pt>
    <dgm:pt modelId="{6AD41BAD-0EDE-4DDE-B372-2918AA48771C}">
      <dgm:prSet phldrT="[Text]"/>
      <dgm:spPr/>
      <dgm:t>
        <a:bodyPr/>
        <a:lstStyle/>
        <a:p>
          <a:r>
            <a:rPr lang="en-GB" dirty="0"/>
            <a:t>Able to judge and question the relevance of learning</a:t>
          </a:r>
        </a:p>
      </dgm:t>
    </dgm:pt>
    <dgm:pt modelId="{FA443C5C-ECE0-4705-A805-3BCAEC58919C}" type="parTrans" cxnId="{69D55F38-7546-4896-8823-49AE0E537C74}">
      <dgm:prSet/>
      <dgm:spPr/>
      <dgm:t>
        <a:bodyPr/>
        <a:lstStyle/>
        <a:p>
          <a:endParaRPr lang="en-GB"/>
        </a:p>
      </dgm:t>
    </dgm:pt>
    <dgm:pt modelId="{3D235109-4C8B-44FF-9223-008F3A6FE80F}" type="sibTrans" cxnId="{69D55F38-7546-4896-8823-49AE0E537C74}">
      <dgm:prSet/>
      <dgm:spPr/>
      <dgm:t>
        <a:bodyPr/>
        <a:lstStyle/>
        <a:p>
          <a:endParaRPr lang="en-GB"/>
        </a:p>
      </dgm:t>
    </dgm:pt>
    <dgm:pt modelId="{62236317-EE86-465B-8A33-70D8A7387634}">
      <dgm:prSet phldrT="[Text]"/>
      <dgm:spPr/>
      <dgm:t>
        <a:bodyPr/>
        <a:lstStyle/>
        <a:p>
          <a:r>
            <a:rPr lang="en-GB" dirty="0"/>
            <a:t>Adults operate best when they set the pace</a:t>
          </a:r>
        </a:p>
      </dgm:t>
    </dgm:pt>
    <dgm:pt modelId="{56742FA1-FD8A-4029-9CAA-1A06FC532C5C}" type="parTrans" cxnId="{A93C4C65-87BF-4560-81D8-4CAAD2F043B6}">
      <dgm:prSet/>
      <dgm:spPr/>
      <dgm:t>
        <a:bodyPr/>
        <a:lstStyle/>
        <a:p>
          <a:endParaRPr lang="en-GB"/>
        </a:p>
      </dgm:t>
    </dgm:pt>
    <dgm:pt modelId="{BE7E1F6E-1000-44A5-BD68-A3A76B589CCA}" type="sibTrans" cxnId="{A93C4C65-87BF-4560-81D8-4CAAD2F043B6}">
      <dgm:prSet/>
      <dgm:spPr/>
      <dgm:t>
        <a:bodyPr/>
        <a:lstStyle/>
        <a:p>
          <a:endParaRPr lang="en-GB"/>
        </a:p>
      </dgm:t>
    </dgm:pt>
    <dgm:pt modelId="{53824687-C788-4E71-8827-C5CBD1AD26BB}" type="pres">
      <dgm:prSet presAssocID="{9165C2A8-1BEB-4B7B-9E6E-B08DD15422E7}" presName="Name0" presStyleCnt="0">
        <dgm:presLayoutVars>
          <dgm:dir/>
          <dgm:animLvl val="lvl"/>
          <dgm:resizeHandles val="exact"/>
        </dgm:presLayoutVars>
      </dgm:prSet>
      <dgm:spPr/>
    </dgm:pt>
    <dgm:pt modelId="{BFC25623-C3D4-4F89-93EC-AB6971425140}" type="pres">
      <dgm:prSet presAssocID="{11073DE9-A091-440E-BA9C-971867E3DA25}" presName="linNode" presStyleCnt="0"/>
      <dgm:spPr/>
    </dgm:pt>
    <dgm:pt modelId="{B7F7A1CA-BC2A-4C8F-9186-8E97F89AD9FA}" type="pres">
      <dgm:prSet presAssocID="{11073DE9-A091-440E-BA9C-971867E3DA25}" presName="parTx" presStyleLbl="revTx" presStyleIdx="0" presStyleCnt="5">
        <dgm:presLayoutVars>
          <dgm:chMax val="1"/>
          <dgm:bulletEnabled val="1"/>
        </dgm:presLayoutVars>
      </dgm:prSet>
      <dgm:spPr/>
    </dgm:pt>
    <dgm:pt modelId="{21692894-81CF-4CC6-9267-3A3F78334898}" type="pres">
      <dgm:prSet presAssocID="{11073DE9-A091-440E-BA9C-971867E3DA25}" presName="bracket" presStyleLbl="parChTrans1D1" presStyleIdx="0" presStyleCnt="5"/>
      <dgm:spPr/>
    </dgm:pt>
    <dgm:pt modelId="{ED1E7761-4834-4163-8FE0-EEA7C6DBFB73}" type="pres">
      <dgm:prSet presAssocID="{11073DE9-A091-440E-BA9C-971867E3DA25}" presName="spH" presStyleCnt="0"/>
      <dgm:spPr/>
    </dgm:pt>
    <dgm:pt modelId="{E554406F-67ED-49F1-A1F8-206606A67D45}" type="pres">
      <dgm:prSet presAssocID="{11073DE9-A091-440E-BA9C-971867E3DA25}" presName="desTx" presStyleLbl="node1" presStyleIdx="0" presStyleCnt="5">
        <dgm:presLayoutVars>
          <dgm:bulletEnabled val="1"/>
        </dgm:presLayoutVars>
      </dgm:prSet>
      <dgm:spPr/>
    </dgm:pt>
    <dgm:pt modelId="{E28921A2-70EA-4F1A-8278-BF372612FFDC}" type="pres">
      <dgm:prSet presAssocID="{42BB69C8-5D7D-43C8-ADF1-0190F994682C}" presName="spV" presStyleCnt="0"/>
      <dgm:spPr/>
    </dgm:pt>
    <dgm:pt modelId="{2708CFB9-014A-4C6D-AB0F-73D8DD13B8CE}" type="pres">
      <dgm:prSet presAssocID="{9453A858-42FE-47CF-9865-4DC85C9F6B92}" presName="linNode" presStyleCnt="0"/>
      <dgm:spPr/>
    </dgm:pt>
    <dgm:pt modelId="{7F30F756-F153-4849-BC25-AF3BA6ED8A09}" type="pres">
      <dgm:prSet presAssocID="{9453A858-42FE-47CF-9865-4DC85C9F6B92}" presName="parTx" presStyleLbl="revTx" presStyleIdx="1" presStyleCnt="5">
        <dgm:presLayoutVars>
          <dgm:chMax val="1"/>
          <dgm:bulletEnabled val="1"/>
        </dgm:presLayoutVars>
      </dgm:prSet>
      <dgm:spPr/>
    </dgm:pt>
    <dgm:pt modelId="{AEAB6303-165F-428E-B62F-4DC42C2CBBFD}" type="pres">
      <dgm:prSet presAssocID="{9453A858-42FE-47CF-9865-4DC85C9F6B92}" presName="bracket" presStyleLbl="parChTrans1D1" presStyleIdx="1" presStyleCnt="5"/>
      <dgm:spPr/>
    </dgm:pt>
    <dgm:pt modelId="{AD325010-7070-43DE-9AF6-9A3101A2A6F2}" type="pres">
      <dgm:prSet presAssocID="{9453A858-42FE-47CF-9865-4DC85C9F6B92}" presName="spH" presStyleCnt="0"/>
      <dgm:spPr/>
    </dgm:pt>
    <dgm:pt modelId="{4EB5BA7F-6C60-4196-8E31-1A70033CB276}" type="pres">
      <dgm:prSet presAssocID="{9453A858-42FE-47CF-9865-4DC85C9F6B92}" presName="desTx" presStyleLbl="node1" presStyleIdx="1" presStyleCnt="5">
        <dgm:presLayoutVars>
          <dgm:bulletEnabled val="1"/>
        </dgm:presLayoutVars>
      </dgm:prSet>
      <dgm:spPr/>
    </dgm:pt>
    <dgm:pt modelId="{E4981C6B-B03B-421B-A6EF-7A249729D114}" type="pres">
      <dgm:prSet presAssocID="{97A59A81-A62E-4AB9-B097-0F9C8626AA79}" presName="spV" presStyleCnt="0"/>
      <dgm:spPr/>
    </dgm:pt>
    <dgm:pt modelId="{C2CBBA5B-324F-4E68-AA57-3A003DBAAB4A}" type="pres">
      <dgm:prSet presAssocID="{9F40ABDE-C749-4E4D-9F36-66450287F465}" presName="linNode" presStyleCnt="0"/>
      <dgm:spPr/>
    </dgm:pt>
    <dgm:pt modelId="{34C653F0-B1A9-48A3-8FCB-B3CD30116640}" type="pres">
      <dgm:prSet presAssocID="{9F40ABDE-C749-4E4D-9F36-66450287F465}" presName="parTx" presStyleLbl="revTx" presStyleIdx="2" presStyleCnt="5">
        <dgm:presLayoutVars>
          <dgm:chMax val="1"/>
          <dgm:bulletEnabled val="1"/>
        </dgm:presLayoutVars>
      </dgm:prSet>
      <dgm:spPr/>
    </dgm:pt>
    <dgm:pt modelId="{F22DAD25-9CD1-4ED5-ADD6-2DC8CF509710}" type="pres">
      <dgm:prSet presAssocID="{9F40ABDE-C749-4E4D-9F36-66450287F465}" presName="bracket" presStyleLbl="parChTrans1D1" presStyleIdx="2" presStyleCnt="5"/>
      <dgm:spPr/>
    </dgm:pt>
    <dgm:pt modelId="{9541E6BF-B347-41EF-813F-C57170CF9894}" type="pres">
      <dgm:prSet presAssocID="{9F40ABDE-C749-4E4D-9F36-66450287F465}" presName="spH" presStyleCnt="0"/>
      <dgm:spPr/>
    </dgm:pt>
    <dgm:pt modelId="{976E588C-F67E-4ED3-85C3-DDE3F02C51F4}" type="pres">
      <dgm:prSet presAssocID="{9F40ABDE-C749-4E4D-9F36-66450287F465}" presName="desTx" presStyleLbl="node1" presStyleIdx="2" presStyleCnt="5">
        <dgm:presLayoutVars>
          <dgm:bulletEnabled val="1"/>
        </dgm:presLayoutVars>
      </dgm:prSet>
      <dgm:spPr/>
    </dgm:pt>
    <dgm:pt modelId="{F7C3396A-7E47-476E-B048-804B00B65214}" type="pres">
      <dgm:prSet presAssocID="{04326BE5-A0C3-4178-AEF0-CB280C26F6C9}" presName="spV" presStyleCnt="0"/>
      <dgm:spPr/>
    </dgm:pt>
    <dgm:pt modelId="{FFC160CC-02E4-4FBE-931B-1B097F154A4C}" type="pres">
      <dgm:prSet presAssocID="{6F36BC5C-EBA8-4441-AB68-426A29248610}" presName="linNode" presStyleCnt="0"/>
      <dgm:spPr/>
    </dgm:pt>
    <dgm:pt modelId="{8282D273-86E1-4382-875A-1802FF0E4A16}" type="pres">
      <dgm:prSet presAssocID="{6F36BC5C-EBA8-4441-AB68-426A29248610}" presName="parTx" presStyleLbl="revTx" presStyleIdx="3" presStyleCnt="5">
        <dgm:presLayoutVars>
          <dgm:chMax val="1"/>
          <dgm:bulletEnabled val="1"/>
        </dgm:presLayoutVars>
      </dgm:prSet>
      <dgm:spPr/>
    </dgm:pt>
    <dgm:pt modelId="{48951A60-1017-4B01-B53D-DAC6A9B379BA}" type="pres">
      <dgm:prSet presAssocID="{6F36BC5C-EBA8-4441-AB68-426A29248610}" presName="bracket" presStyleLbl="parChTrans1D1" presStyleIdx="3" presStyleCnt="5"/>
      <dgm:spPr/>
    </dgm:pt>
    <dgm:pt modelId="{AF1B7164-EC6C-4EE4-806B-8D9174E18DB2}" type="pres">
      <dgm:prSet presAssocID="{6F36BC5C-EBA8-4441-AB68-426A29248610}" presName="spH" presStyleCnt="0"/>
      <dgm:spPr/>
    </dgm:pt>
    <dgm:pt modelId="{E9CEBCB9-C8AC-4C07-903D-6F82E5CF298C}" type="pres">
      <dgm:prSet presAssocID="{6F36BC5C-EBA8-4441-AB68-426A29248610}" presName="desTx" presStyleLbl="node1" presStyleIdx="3" presStyleCnt="5">
        <dgm:presLayoutVars>
          <dgm:bulletEnabled val="1"/>
        </dgm:presLayoutVars>
      </dgm:prSet>
      <dgm:spPr/>
    </dgm:pt>
    <dgm:pt modelId="{5865C2DE-415C-4D4A-BC44-1882BD8A0E75}" type="pres">
      <dgm:prSet presAssocID="{57414E8B-7AE8-49D0-8ACC-DA02FA9D44D9}" presName="spV" presStyleCnt="0"/>
      <dgm:spPr/>
    </dgm:pt>
    <dgm:pt modelId="{5601536C-F7D4-4CB2-9BD3-D6A2371B29D6}" type="pres">
      <dgm:prSet presAssocID="{146E4FEC-2509-4BCE-9B0A-E1B2BD7D8F1F}" presName="linNode" presStyleCnt="0"/>
      <dgm:spPr/>
    </dgm:pt>
    <dgm:pt modelId="{507417E0-9FAD-412B-8E71-2FE8720F6D27}" type="pres">
      <dgm:prSet presAssocID="{146E4FEC-2509-4BCE-9B0A-E1B2BD7D8F1F}" presName="parTx" presStyleLbl="revTx" presStyleIdx="4" presStyleCnt="5">
        <dgm:presLayoutVars>
          <dgm:chMax val="1"/>
          <dgm:bulletEnabled val="1"/>
        </dgm:presLayoutVars>
      </dgm:prSet>
      <dgm:spPr/>
    </dgm:pt>
    <dgm:pt modelId="{87209282-BF5E-4D05-9E8E-E7A6C8D86B5B}" type="pres">
      <dgm:prSet presAssocID="{146E4FEC-2509-4BCE-9B0A-E1B2BD7D8F1F}" presName="bracket" presStyleLbl="parChTrans1D1" presStyleIdx="4" presStyleCnt="5"/>
      <dgm:spPr/>
    </dgm:pt>
    <dgm:pt modelId="{9537B678-D270-4D87-96AA-704E86F01F93}" type="pres">
      <dgm:prSet presAssocID="{146E4FEC-2509-4BCE-9B0A-E1B2BD7D8F1F}" presName="spH" presStyleCnt="0"/>
      <dgm:spPr/>
    </dgm:pt>
    <dgm:pt modelId="{50BB5BBD-5497-4086-B48C-7B24D1D2A763}" type="pres">
      <dgm:prSet presAssocID="{146E4FEC-2509-4BCE-9B0A-E1B2BD7D8F1F}" presName="desTx" presStyleLbl="node1" presStyleIdx="4" presStyleCnt="5">
        <dgm:presLayoutVars>
          <dgm:bulletEnabled val="1"/>
        </dgm:presLayoutVars>
      </dgm:prSet>
      <dgm:spPr/>
    </dgm:pt>
  </dgm:ptLst>
  <dgm:cxnLst>
    <dgm:cxn modelId="{8E60370A-D94D-434F-81AB-655FECE50C2B}" type="presOf" srcId="{062F4A8E-E61A-44B5-8AB9-3DC97508DE0D}" destId="{4EB5BA7F-6C60-4196-8E31-1A70033CB276}" srcOrd="0" destOrd="0" presId="urn:diagrams.loki3.com/BracketList"/>
    <dgm:cxn modelId="{C2248A0B-02E5-4030-9ABD-555119BCF925}" type="presOf" srcId="{FEAE364C-A7ED-4F07-AB48-16B748648353}" destId="{E554406F-67ED-49F1-A1F8-206606A67D45}" srcOrd="0" destOrd="0" presId="urn:diagrams.loki3.com/BracketList"/>
    <dgm:cxn modelId="{7AFEB00D-DD88-4567-9FD5-71C284B7E9D1}" srcId="{9165C2A8-1BEB-4B7B-9E6E-B08DD15422E7}" destId="{6F36BC5C-EBA8-4441-AB68-426A29248610}" srcOrd="3" destOrd="0" parTransId="{A14A82EF-0DC2-412C-8916-C77431AE3458}" sibTransId="{57414E8B-7AE8-49D0-8ACC-DA02FA9D44D9}"/>
    <dgm:cxn modelId="{AF04731B-835A-4642-8D9B-C026455BBC47}" srcId="{9453A858-42FE-47CF-9865-4DC85C9F6B92}" destId="{062F4A8E-E61A-44B5-8AB9-3DC97508DE0D}" srcOrd="0" destOrd="0" parTransId="{FF1A110B-54CA-45A1-B55A-3F681709D3D4}" sibTransId="{1E109797-B2A8-448E-9D89-4851E6914954}"/>
    <dgm:cxn modelId="{108CE726-E10F-4C95-9E23-43B805007F51}" srcId="{9165C2A8-1BEB-4B7B-9E6E-B08DD15422E7}" destId="{146E4FEC-2509-4BCE-9B0A-E1B2BD7D8F1F}" srcOrd="4" destOrd="0" parTransId="{74C76F05-7853-48C6-B4E8-3F261C8AC841}" sibTransId="{27CE1D99-D8A3-43D5-B99A-1AB0178327C4}"/>
    <dgm:cxn modelId="{1D776936-B15D-4BF1-A4BB-B8D916114EA5}" srcId="{9165C2A8-1BEB-4B7B-9E6E-B08DD15422E7}" destId="{9453A858-42FE-47CF-9865-4DC85C9F6B92}" srcOrd="1" destOrd="0" parTransId="{2F29FE05-E5D5-4E78-A584-36940E18225B}" sibTransId="{97A59A81-A62E-4AB9-B097-0F9C8626AA79}"/>
    <dgm:cxn modelId="{69D55F38-7546-4896-8823-49AE0E537C74}" srcId="{146E4FEC-2509-4BCE-9B0A-E1B2BD7D8F1F}" destId="{6AD41BAD-0EDE-4DDE-B372-2918AA48771C}" srcOrd="0" destOrd="0" parTransId="{FA443C5C-ECE0-4705-A805-3BCAEC58919C}" sibTransId="{3D235109-4C8B-44FF-9223-008F3A6FE80F}"/>
    <dgm:cxn modelId="{7046903F-54D6-4E17-95A5-D8F317736E7E}" type="presOf" srcId="{9F40ABDE-C749-4E4D-9F36-66450287F465}" destId="{34C653F0-B1A9-48A3-8FCB-B3CD30116640}" srcOrd="0" destOrd="0" presId="urn:diagrams.loki3.com/BracketList"/>
    <dgm:cxn modelId="{DBBF5F5D-ACD6-4D7D-9D04-2E17475DFB56}" type="presOf" srcId="{3F51B759-828B-42C5-80EF-3C9206A681CF}" destId="{976E588C-F67E-4ED3-85C3-DDE3F02C51F4}" srcOrd="0" destOrd="0" presId="urn:diagrams.loki3.com/BracketList"/>
    <dgm:cxn modelId="{A93C4C65-87BF-4560-81D8-4CAAD2F043B6}" srcId="{6F36BC5C-EBA8-4441-AB68-426A29248610}" destId="{62236317-EE86-465B-8A33-70D8A7387634}" srcOrd="0" destOrd="0" parTransId="{56742FA1-FD8A-4029-9CAA-1A06FC532C5C}" sibTransId="{BE7E1F6E-1000-44A5-BD68-A3A76B589CCA}"/>
    <dgm:cxn modelId="{F9466D4F-5A85-4B37-8EB7-A5D94BA6183B}" srcId="{9165C2A8-1BEB-4B7B-9E6E-B08DD15422E7}" destId="{9F40ABDE-C749-4E4D-9F36-66450287F465}" srcOrd="2" destOrd="0" parTransId="{B05E5BD8-0C08-410F-A7FE-254F343ACCDE}" sibTransId="{04326BE5-A0C3-4178-AEF0-CB280C26F6C9}"/>
    <dgm:cxn modelId="{ACF2DB82-AD6F-4801-BDEC-B151854C94DE}" type="presOf" srcId="{62236317-EE86-465B-8A33-70D8A7387634}" destId="{E9CEBCB9-C8AC-4C07-903D-6F82E5CF298C}" srcOrd="0" destOrd="0" presId="urn:diagrams.loki3.com/BracketList"/>
    <dgm:cxn modelId="{3215F485-E30A-4487-B816-7C9D6136E406}" srcId="{9F40ABDE-C749-4E4D-9F36-66450287F465}" destId="{3F51B759-828B-42C5-80EF-3C9206A681CF}" srcOrd="0" destOrd="0" parTransId="{499D4CCD-16B6-46BF-91E0-5C6DC049B814}" sibTransId="{F0022E46-FEAB-486F-AFCD-2704EA3D5252}"/>
    <dgm:cxn modelId="{4687158F-1FDB-4A2F-9AC0-171279548747}" type="presOf" srcId="{11073DE9-A091-440E-BA9C-971867E3DA25}" destId="{B7F7A1CA-BC2A-4C8F-9186-8E97F89AD9FA}" srcOrd="0" destOrd="0" presId="urn:diagrams.loki3.com/BracketList"/>
    <dgm:cxn modelId="{41F9D197-6261-42A4-988C-C49D02611E63}" srcId="{9165C2A8-1BEB-4B7B-9E6E-B08DD15422E7}" destId="{11073DE9-A091-440E-BA9C-971867E3DA25}" srcOrd="0" destOrd="0" parTransId="{AFEC704C-2D1F-4446-BC84-554B5E4F2A8F}" sibTransId="{42BB69C8-5D7D-43C8-ADF1-0190F994682C}"/>
    <dgm:cxn modelId="{F6BC70C6-DE5D-4363-9B0B-A26E10FFAC81}" type="presOf" srcId="{146E4FEC-2509-4BCE-9B0A-E1B2BD7D8F1F}" destId="{507417E0-9FAD-412B-8E71-2FE8720F6D27}" srcOrd="0" destOrd="0" presId="urn:diagrams.loki3.com/BracketList"/>
    <dgm:cxn modelId="{FE20AFC8-59E4-474E-9CBE-EEC6916D8F16}" type="presOf" srcId="{9165C2A8-1BEB-4B7B-9E6E-B08DD15422E7}" destId="{53824687-C788-4E71-8827-C5CBD1AD26BB}" srcOrd="0" destOrd="0" presId="urn:diagrams.loki3.com/BracketList"/>
    <dgm:cxn modelId="{0B2927DA-E540-4687-80FC-6DD5222904E2}" srcId="{11073DE9-A091-440E-BA9C-971867E3DA25}" destId="{FEAE364C-A7ED-4F07-AB48-16B748648353}" srcOrd="0" destOrd="0" parTransId="{68A564CF-3BF9-4D9A-978D-A378DF0D8509}" sibTransId="{DA27C7D5-ECF8-4D6E-A358-7C01B1BEEDC9}"/>
    <dgm:cxn modelId="{FCD3BDED-456F-4CD8-8F1E-299ACBD17B21}" type="presOf" srcId="{9453A858-42FE-47CF-9865-4DC85C9F6B92}" destId="{7F30F756-F153-4849-BC25-AF3BA6ED8A09}" srcOrd="0" destOrd="0" presId="urn:diagrams.loki3.com/BracketList"/>
    <dgm:cxn modelId="{B33E1BF2-6E39-47C2-82EE-F9B673CA7A8C}" type="presOf" srcId="{6F36BC5C-EBA8-4441-AB68-426A29248610}" destId="{8282D273-86E1-4382-875A-1802FF0E4A16}" srcOrd="0" destOrd="0" presId="urn:diagrams.loki3.com/BracketList"/>
    <dgm:cxn modelId="{3AD232F6-0496-4373-B061-3777741DE000}" type="presOf" srcId="{6AD41BAD-0EDE-4DDE-B372-2918AA48771C}" destId="{50BB5BBD-5497-4086-B48C-7B24D1D2A763}" srcOrd="0" destOrd="0" presId="urn:diagrams.loki3.com/BracketList"/>
    <dgm:cxn modelId="{488E7497-DB17-4276-A28E-1634248FC7D1}" type="presParOf" srcId="{53824687-C788-4E71-8827-C5CBD1AD26BB}" destId="{BFC25623-C3D4-4F89-93EC-AB6971425140}" srcOrd="0" destOrd="0" presId="urn:diagrams.loki3.com/BracketList"/>
    <dgm:cxn modelId="{49674F3B-E95C-4D94-BD88-2CA887B0A0CA}" type="presParOf" srcId="{BFC25623-C3D4-4F89-93EC-AB6971425140}" destId="{B7F7A1CA-BC2A-4C8F-9186-8E97F89AD9FA}" srcOrd="0" destOrd="0" presId="urn:diagrams.loki3.com/BracketList"/>
    <dgm:cxn modelId="{BF7026F1-E542-478B-B4A5-F7C167A577CC}" type="presParOf" srcId="{BFC25623-C3D4-4F89-93EC-AB6971425140}" destId="{21692894-81CF-4CC6-9267-3A3F78334898}" srcOrd="1" destOrd="0" presId="urn:diagrams.loki3.com/BracketList"/>
    <dgm:cxn modelId="{1D14C865-DDF9-4D52-B896-3D0B161A811F}" type="presParOf" srcId="{BFC25623-C3D4-4F89-93EC-AB6971425140}" destId="{ED1E7761-4834-4163-8FE0-EEA7C6DBFB73}" srcOrd="2" destOrd="0" presId="urn:diagrams.loki3.com/BracketList"/>
    <dgm:cxn modelId="{7608E298-88E1-4B73-B18E-4B25D6EDA4F1}" type="presParOf" srcId="{BFC25623-C3D4-4F89-93EC-AB6971425140}" destId="{E554406F-67ED-49F1-A1F8-206606A67D45}" srcOrd="3" destOrd="0" presId="urn:diagrams.loki3.com/BracketList"/>
    <dgm:cxn modelId="{EE73A0EE-F322-4837-982D-3A40AD52DDB9}" type="presParOf" srcId="{53824687-C788-4E71-8827-C5CBD1AD26BB}" destId="{E28921A2-70EA-4F1A-8278-BF372612FFDC}" srcOrd="1" destOrd="0" presId="urn:diagrams.loki3.com/BracketList"/>
    <dgm:cxn modelId="{FF99D58D-4084-4CE1-ACD2-F621E3D39291}" type="presParOf" srcId="{53824687-C788-4E71-8827-C5CBD1AD26BB}" destId="{2708CFB9-014A-4C6D-AB0F-73D8DD13B8CE}" srcOrd="2" destOrd="0" presId="urn:diagrams.loki3.com/BracketList"/>
    <dgm:cxn modelId="{0E660C22-8F84-4329-A77F-B5C8E40BA66D}" type="presParOf" srcId="{2708CFB9-014A-4C6D-AB0F-73D8DD13B8CE}" destId="{7F30F756-F153-4849-BC25-AF3BA6ED8A09}" srcOrd="0" destOrd="0" presId="urn:diagrams.loki3.com/BracketList"/>
    <dgm:cxn modelId="{BD09BFD4-6972-4879-A30D-C33B2067ED66}" type="presParOf" srcId="{2708CFB9-014A-4C6D-AB0F-73D8DD13B8CE}" destId="{AEAB6303-165F-428E-B62F-4DC42C2CBBFD}" srcOrd="1" destOrd="0" presId="urn:diagrams.loki3.com/BracketList"/>
    <dgm:cxn modelId="{BC725D30-C89A-4923-8371-C3D8D2ADC640}" type="presParOf" srcId="{2708CFB9-014A-4C6D-AB0F-73D8DD13B8CE}" destId="{AD325010-7070-43DE-9AF6-9A3101A2A6F2}" srcOrd="2" destOrd="0" presId="urn:diagrams.loki3.com/BracketList"/>
    <dgm:cxn modelId="{98C36066-F445-46D4-A996-EE8E9F4D2874}" type="presParOf" srcId="{2708CFB9-014A-4C6D-AB0F-73D8DD13B8CE}" destId="{4EB5BA7F-6C60-4196-8E31-1A70033CB276}" srcOrd="3" destOrd="0" presId="urn:diagrams.loki3.com/BracketList"/>
    <dgm:cxn modelId="{DA6E4364-5228-4F72-BB38-B6EF2D948C67}" type="presParOf" srcId="{53824687-C788-4E71-8827-C5CBD1AD26BB}" destId="{E4981C6B-B03B-421B-A6EF-7A249729D114}" srcOrd="3" destOrd="0" presId="urn:diagrams.loki3.com/BracketList"/>
    <dgm:cxn modelId="{65E52633-5B8F-4B4E-9249-61D84EB0A943}" type="presParOf" srcId="{53824687-C788-4E71-8827-C5CBD1AD26BB}" destId="{C2CBBA5B-324F-4E68-AA57-3A003DBAAB4A}" srcOrd="4" destOrd="0" presId="urn:diagrams.loki3.com/BracketList"/>
    <dgm:cxn modelId="{95E7DDC0-061F-4CA9-98F5-EE4BD21A520B}" type="presParOf" srcId="{C2CBBA5B-324F-4E68-AA57-3A003DBAAB4A}" destId="{34C653F0-B1A9-48A3-8FCB-B3CD30116640}" srcOrd="0" destOrd="0" presId="urn:diagrams.loki3.com/BracketList"/>
    <dgm:cxn modelId="{C5C13F3F-2011-4C67-9C14-833B2E77801B}" type="presParOf" srcId="{C2CBBA5B-324F-4E68-AA57-3A003DBAAB4A}" destId="{F22DAD25-9CD1-4ED5-ADD6-2DC8CF509710}" srcOrd="1" destOrd="0" presId="urn:diagrams.loki3.com/BracketList"/>
    <dgm:cxn modelId="{8A398BDD-E8A3-49F3-BC84-101F88B6EF1D}" type="presParOf" srcId="{C2CBBA5B-324F-4E68-AA57-3A003DBAAB4A}" destId="{9541E6BF-B347-41EF-813F-C57170CF9894}" srcOrd="2" destOrd="0" presId="urn:diagrams.loki3.com/BracketList"/>
    <dgm:cxn modelId="{672D9832-7A9A-4B3D-9417-1E972D27A9D3}" type="presParOf" srcId="{C2CBBA5B-324F-4E68-AA57-3A003DBAAB4A}" destId="{976E588C-F67E-4ED3-85C3-DDE3F02C51F4}" srcOrd="3" destOrd="0" presId="urn:diagrams.loki3.com/BracketList"/>
    <dgm:cxn modelId="{DD9E1FF2-BFE3-4F29-9453-7A7285786CB3}" type="presParOf" srcId="{53824687-C788-4E71-8827-C5CBD1AD26BB}" destId="{F7C3396A-7E47-476E-B048-804B00B65214}" srcOrd="5" destOrd="0" presId="urn:diagrams.loki3.com/BracketList"/>
    <dgm:cxn modelId="{B408B371-89C6-4740-85A6-9C3331D57F02}" type="presParOf" srcId="{53824687-C788-4E71-8827-C5CBD1AD26BB}" destId="{FFC160CC-02E4-4FBE-931B-1B097F154A4C}" srcOrd="6" destOrd="0" presId="urn:diagrams.loki3.com/BracketList"/>
    <dgm:cxn modelId="{3FF36EFF-97B8-4CA6-BCBF-CC0880CEE5A0}" type="presParOf" srcId="{FFC160CC-02E4-4FBE-931B-1B097F154A4C}" destId="{8282D273-86E1-4382-875A-1802FF0E4A16}" srcOrd="0" destOrd="0" presId="urn:diagrams.loki3.com/BracketList"/>
    <dgm:cxn modelId="{433282F4-0854-4326-B42A-5161CFE45AC5}" type="presParOf" srcId="{FFC160CC-02E4-4FBE-931B-1B097F154A4C}" destId="{48951A60-1017-4B01-B53D-DAC6A9B379BA}" srcOrd="1" destOrd="0" presId="urn:diagrams.loki3.com/BracketList"/>
    <dgm:cxn modelId="{128F5E79-D46C-4BAA-84A1-CC86E99DC5ED}" type="presParOf" srcId="{FFC160CC-02E4-4FBE-931B-1B097F154A4C}" destId="{AF1B7164-EC6C-4EE4-806B-8D9174E18DB2}" srcOrd="2" destOrd="0" presId="urn:diagrams.loki3.com/BracketList"/>
    <dgm:cxn modelId="{D4D97CD1-D0E5-4089-A67B-4D3976754CF9}" type="presParOf" srcId="{FFC160CC-02E4-4FBE-931B-1B097F154A4C}" destId="{E9CEBCB9-C8AC-4C07-903D-6F82E5CF298C}" srcOrd="3" destOrd="0" presId="urn:diagrams.loki3.com/BracketList"/>
    <dgm:cxn modelId="{DB2AFB9E-46EE-4D16-86A6-87A79BF02F00}" type="presParOf" srcId="{53824687-C788-4E71-8827-C5CBD1AD26BB}" destId="{5865C2DE-415C-4D4A-BC44-1882BD8A0E75}" srcOrd="7" destOrd="0" presId="urn:diagrams.loki3.com/BracketList"/>
    <dgm:cxn modelId="{578FA825-CF97-46DE-9F08-5BB297455701}" type="presParOf" srcId="{53824687-C788-4E71-8827-C5CBD1AD26BB}" destId="{5601536C-F7D4-4CB2-9BD3-D6A2371B29D6}" srcOrd="8" destOrd="0" presId="urn:diagrams.loki3.com/BracketList"/>
    <dgm:cxn modelId="{C34BCADF-B28B-4F6F-946E-A7FE7B9978FF}" type="presParOf" srcId="{5601536C-F7D4-4CB2-9BD3-D6A2371B29D6}" destId="{507417E0-9FAD-412B-8E71-2FE8720F6D27}" srcOrd="0" destOrd="0" presId="urn:diagrams.loki3.com/BracketList"/>
    <dgm:cxn modelId="{7429A409-B672-401A-B0E3-DE4DCC8025E3}" type="presParOf" srcId="{5601536C-F7D4-4CB2-9BD3-D6A2371B29D6}" destId="{87209282-BF5E-4D05-9E8E-E7A6C8D86B5B}" srcOrd="1" destOrd="0" presId="urn:diagrams.loki3.com/BracketList"/>
    <dgm:cxn modelId="{261FBB35-AE82-435E-8111-99A22663387C}" type="presParOf" srcId="{5601536C-F7D4-4CB2-9BD3-D6A2371B29D6}" destId="{9537B678-D270-4D87-96AA-704E86F01F93}" srcOrd="2" destOrd="0" presId="urn:diagrams.loki3.com/BracketList"/>
    <dgm:cxn modelId="{24791E03-002A-4498-81AB-6E3D61C98CD0}" type="presParOf" srcId="{5601536C-F7D4-4CB2-9BD3-D6A2371B29D6}" destId="{50BB5BBD-5497-4086-B48C-7B24D1D2A763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E3B33E-1A3A-40E1-A902-42EA5FD9806E}" type="doc">
      <dgm:prSet loTypeId="urn:diagrams.loki3.com/VaryingWidthList" loCatId="list" qsTypeId="urn:microsoft.com/office/officeart/2005/8/quickstyle/simple1" qsCatId="simple" csTypeId="urn:microsoft.com/office/officeart/2005/8/colors/accent1_3" csCatId="accent1" phldr="1"/>
      <dgm:spPr/>
    </dgm:pt>
    <dgm:pt modelId="{8E6588D7-6119-49CB-910B-622AEA09BB19}">
      <dgm:prSet phldrT="[Text]"/>
      <dgm:spPr/>
      <dgm:t>
        <a:bodyPr/>
        <a:lstStyle/>
        <a:p>
          <a:pPr algn="ctr"/>
          <a:r>
            <a:rPr lang="en-GB" dirty="0"/>
            <a:t>Creating</a:t>
          </a:r>
        </a:p>
      </dgm:t>
    </dgm:pt>
    <dgm:pt modelId="{D9B636A0-CE85-4988-B0F0-DF28E3291748}" type="parTrans" cxnId="{9D73104F-59D0-4D6E-8136-473EFB32FB04}">
      <dgm:prSet/>
      <dgm:spPr/>
      <dgm:t>
        <a:bodyPr/>
        <a:lstStyle/>
        <a:p>
          <a:pPr algn="ctr"/>
          <a:endParaRPr lang="en-GB"/>
        </a:p>
      </dgm:t>
    </dgm:pt>
    <dgm:pt modelId="{26DACFA4-DC1C-4F95-9915-A331F74AE799}" type="sibTrans" cxnId="{9D73104F-59D0-4D6E-8136-473EFB32FB04}">
      <dgm:prSet/>
      <dgm:spPr/>
      <dgm:t>
        <a:bodyPr/>
        <a:lstStyle/>
        <a:p>
          <a:pPr algn="ctr"/>
          <a:endParaRPr lang="en-GB"/>
        </a:p>
      </dgm:t>
    </dgm:pt>
    <dgm:pt modelId="{F87F9959-F67F-47B2-9A2A-A1D353A7EEF4}">
      <dgm:prSet phldrT="[Text]"/>
      <dgm:spPr/>
      <dgm:t>
        <a:bodyPr/>
        <a:lstStyle/>
        <a:p>
          <a:pPr algn="ctr"/>
          <a:r>
            <a:rPr lang="en-GB" dirty="0"/>
            <a:t>Evaluating</a:t>
          </a:r>
        </a:p>
      </dgm:t>
    </dgm:pt>
    <dgm:pt modelId="{0A555304-0FB3-41CA-81B5-A52F56F1A743}" type="parTrans" cxnId="{5A524398-EACB-4BF7-A2CE-BDEE9A9465C1}">
      <dgm:prSet/>
      <dgm:spPr/>
      <dgm:t>
        <a:bodyPr/>
        <a:lstStyle/>
        <a:p>
          <a:pPr algn="ctr"/>
          <a:endParaRPr lang="en-GB"/>
        </a:p>
      </dgm:t>
    </dgm:pt>
    <dgm:pt modelId="{182058D0-B7CC-4142-9539-E773108E8FD4}" type="sibTrans" cxnId="{5A524398-EACB-4BF7-A2CE-BDEE9A9465C1}">
      <dgm:prSet/>
      <dgm:spPr/>
      <dgm:t>
        <a:bodyPr/>
        <a:lstStyle/>
        <a:p>
          <a:pPr algn="ctr"/>
          <a:endParaRPr lang="en-GB"/>
        </a:p>
      </dgm:t>
    </dgm:pt>
    <dgm:pt modelId="{35EF107A-D668-46D8-9D48-AC9C8BD9600D}">
      <dgm:prSet phldrT="[Text]"/>
      <dgm:spPr/>
      <dgm:t>
        <a:bodyPr/>
        <a:lstStyle/>
        <a:p>
          <a:pPr algn="ctr"/>
          <a:r>
            <a:rPr lang="en-GB" dirty="0"/>
            <a:t>Analysing</a:t>
          </a:r>
        </a:p>
      </dgm:t>
    </dgm:pt>
    <dgm:pt modelId="{1EEC223F-DA9D-46BF-AF62-CC2B07BF39BA}" type="parTrans" cxnId="{AC2B7876-EA0D-4F93-9162-79BC89110965}">
      <dgm:prSet/>
      <dgm:spPr/>
      <dgm:t>
        <a:bodyPr/>
        <a:lstStyle/>
        <a:p>
          <a:pPr algn="ctr"/>
          <a:endParaRPr lang="en-GB"/>
        </a:p>
      </dgm:t>
    </dgm:pt>
    <dgm:pt modelId="{73BAE44E-1B59-43C9-BC77-E5E6E1CE1DFC}" type="sibTrans" cxnId="{AC2B7876-EA0D-4F93-9162-79BC89110965}">
      <dgm:prSet/>
      <dgm:spPr/>
      <dgm:t>
        <a:bodyPr/>
        <a:lstStyle/>
        <a:p>
          <a:pPr algn="ctr"/>
          <a:endParaRPr lang="en-GB"/>
        </a:p>
      </dgm:t>
    </dgm:pt>
    <dgm:pt modelId="{4373B103-0460-467D-8C52-8C44BD3F1655}">
      <dgm:prSet phldrT="[Text]"/>
      <dgm:spPr/>
      <dgm:t>
        <a:bodyPr/>
        <a:lstStyle/>
        <a:p>
          <a:pPr algn="ctr"/>
          <a:r>
            <a:rPr lang="en-GB" dirty="0"/>
            <a:t>Applying</a:t>
          </a:r>
        </a:p>
      </dgm:t>
    </dgm:pt>
    <dgm:pt modelId="{0F6543F2-06F1-43EC-A7BB-EF9A2823DDD8}" type="parTrans" cxnId="{8581AB5F-BEDD-4BC0-AE2C-253731217339}">
      <dgm:prSet/>
      <dgm:spPr/>
      <dgm:t>
        <a:bodyPr/>
        <a:lstStyle/>
        <a:p>
          <a:pPr algn="ctr"/>
          <a:endParaRPr lang="en-GB"/>
        </a:p>
      </dgm:t>
    </dgm:pt>
    <dgm:pt modelId="{C5650E22-AC7C-4516-AD79-3A35D8E69B9E}" type="sibTrans" cxnId="{8581AB5F-BEDD-4BC0-AE2C-253731217339}">
      <dgm:prSet/>
      <dgm:spPr/>
      <dgm:t>
        <a:bodyPr/>
        <a:lstStyle/>
        <a:p>
          <a:pPr algn="ctr"/>
          <a:endParaRPr lang="en-GB"/>
        </a:p>
      </dgm:t>
    </dgm:pt>
    <dgm:pt modelId="{3575BADC-E254-41BB-993B-DF40E45FC1AD}">
      <dgm:prSet phldrT="[Text]"/>
      <dgm:spPr/>
      <dgm:t>
        <a:bodyPr/>
        <a:lstStyle/>
        <a:p>
          <a:pPr algn="ctr"/>
          <a:r>
            <a:rPr lang="en-GB" dirty="0"/>
            <a:t>Understanding</a:t>
          </a:r>
        </a:p>
      </dgm:t>
    </dgm:pt>
    <dgm:pt modelId="{6B39B6FF-8639-4752-A6BA-AEC3344565FC}" type="parTrans" cxnId="{8DD124C2-F145-4415-9CAE-6C320110E447}">
      <dgm:prSet/>
      <dgm:spPr/>
      <dgm:t>
        <a:bodyPr/>
        <a:lstStyle/>
        <a:p>
          <a:pPr algn="ctr"/>
          <a:endParaRPr lang="en-GB"/>
        </a:p>
      </dgm:t>
    </dgm:pt>
    <dgm:pt modelId="{C48D7B06-4D0E-40BF-8B18-F6BBF04E2A8C}" type="sibTrans" cxnId="{8DD124C2-F145-4415-9CAE-6C320110E447}">
      <dgm:prSet/>
      <dgm:spPr/>
      <dgm:t>
        <a:bodyPr/>
        <a:lstStyle/>
        <a:p>
          <a:pPr algn="ctr"/>
          <a:endParaRPr lang="en-GB"/>
        </a:p>
      </dgm:t>
    </dgm:pt>
    <dgm:pt modelId="{56A93E43-DA8D-4141-897E-193F864025FC}">
      <dgm:prSet phldrT="[Text]"/>
      <dgm:spPr/>
      <dgm:t>
        <a:bodyPr/>
        <a:lstStyle/>
        <a:p>
          <a:pPr algn="ctr"/>
          <a:r>
            <a:rPr lang="en-GB" dirty="0"/>
            <a:t>Remembering</a:t>
          </a:r>
        </a:p>
      </dgm:t>
    </dgm:pt>
    <dgm:pt modelId="{BC506124-55E5-46BD-A710-4A3C1092BD0D}" type="parTrans" cxnId="{B69B6B41-8BB6-4860-A781-71785023A97E}">
      <dgm:prSet/>
      <dgm:spPr/>
      <dgm:t>
        <a:bodyPr/>
        <a:lstStyle/>
        <a:p>
          <a:pPr algn="ctr"/>
          <a:endParaRPr lang="en-GB"/>
        </a:p>
      </dgm:t>
    </dgm:pt>
    <dgm:pt modelId="{AA7BFAA1-0499-4DF5-89E3-48C6AFF4CC04}" type="sibTrans" cxnId="{B69B6B41-8BB6-4860-A781-71785023A97E}">
      <dgm:prSet/>
      <dgm:spPr/>
      <dgm:t>
        <a:bodyPr/>
        <a:lstStyle/>
        <a:p>
          <a:pPr algn="ctr"/>
          <a:endParaRPr lang="en-GB"/>
        </a:p>
      </dgm:t>
    </dgm:pt>
    <dgm:pt modelId="{5AD9E64A-2852-4230-BD4D-DEE53968D02D}" type="pres">
      <dgm:prSet presAssocID="{71E3B33E-1A3A-40E1-A902-42EA5FD9806E}" presName="Name0" presStyleCnt="0">
        <dgm:presLayoutVars>
          <dgm:resizeHandles/>
        </dgm:presLayoutVars>
      </dgm:prSet>
      <dgm:spPr/>
    </dgm:pt>
    <dgm:pt modelId="{6A530E79-9B3B-40BE-85BF-9ACF0684F046}" type="pres">
      <dgm:prSet presAssocID="{8E6588D7-6119-49CB-910B-622AEA09BB19}" presName="text" presStyleLbl="node1" presStyleIdx="0" presStyleCnt="6" custScaleX="168075">
        <dgm:presLayoutVars>
          <dgm:bulletEnabled val="1"/>
        </dgm:presLayoutVars>
      </dgm:prSet>
      <dgm:spPr/>
    </dgm:pt>
    <dgm:pt modelId="{EADF4941-7DEA-41C1-814A-DAAA7877C400}" type="pres">
      <dgm:prSet presAssocID="{26DACFA4-DC1C-4F95-9915-A331F74AE799}" presName="space" presStyleCnt="0"/>
      <dgm:spPr/>
    </dgm:pt>
    <dgm:pt modelId="{AE3AB930-E82D-400B-BB79-E6927E752E65}" type="pres">
      <dgm:prSet presAssocID="{F87F9959-F67F-47B2-9A2A-A1D353A7EEF4}" presName="text" presStyleLbl="node1" presStyleIdx="1" presStyleCnt="6" custScaleX="140063" custLinFactNeighborX="-13" custLinFactNeighborY="-68283">
        <dgm:presLayoutVars>
          <dgm:bulletEnabled val="1"/>
        </dgm:presLayoutVars>
      </dgm:prSet>
      <dgm:spPr/>
    </dgm:pt>
    <dgm:pt modelId="{A82C84B8-5974-4EF2-AB39-E60439BE4BDE}" type="pres">
      <dgm:prSet presAssocID="{182058D0-B7CC-4142-9539-E773108E8FD4}" presName="space" presStyleCnt="0"/>
      <dgm:spPr/>
    </dgm:pt>
    <dgm:pt modelId="{BF6BF7C2-3192-4974-8EA2-0A145CA2A1B6}" type="pres">
      <dgm:prSet presAssocID="{35EF107A-D668-46D8-9D48-AC9C8BD9600D}" presName="text" presStyleLbl="node1" presStyleIdx="2" presStyleCnt="6" custScaleX="150837">
        <dgm:presLayoutVars>
          <dgm:bulletEnabled val="1"/>
        </dgm:presLayoutVars>
      </dgm:prSet>
      <dgm:spPr/>
    </dgm:pt>
    <dgm:pt modelId="{01561C47-C2D6-48B6-B6BA-CE90EF104F96}" type="pres">
      <dgm:prSet presAssocID="{73BAE44E-1B59-43C9-BC77-E5E6E1CE1DFC}" presName="space" presStyleCnt="0"/>
      <dgm:spPr/>
    </dgm:pt>
    <dgm:pt modelId="{B0BEA903-C821-43E5-BE5A-83A727F2DBA3}" type="pres">
      <dgm:prSet presAssocID="{4373B103-0460-467D-8C52-8C44BD3F1655}" presName="text" presStyleLbl="node1" presStyleIdx="3" presStyleCnt="6" custScaleX="168075">
        <dgm:presLayoutVars>
          <dgm:bulletEnabled val="1"/>
        </dgm:presLayoutVars>
      </dgm:prSet>
      <dgm:spPr/>
    </dgm:pt>
    <dgm:pt modelId="{01059B07-4990-439E-ADC4-86E91014CD9C}" type="pres">
      <dgm:prSet presAssocID="{C5650E22-AC7C-4516-AD79-3A35D8E69B9E}" presName="space" presStyleCnt="0"/>
      <dgm:spPr/>
    </dgm:pt>
    <dgm:pt modelId="{D62CC6F9-21C2-4606-82A5-D4F46587F473}" type="pres">
      <dgm:prSet presAssocID="{3575BADC-E254-41BB-993B-DF40E45FC1AD}" presName="text" presStyleLbl="node1" presStyleIdx="4" presStyleCnt="6">
        <dgm:presLayoutVars>
          <dgm:bulletEnabled val="1"/>
        </dgm:presLayoutVars>
      </dgm:prSet>
      <dgm:spPr/>
    </dgm:pt>
    <dgm:pt modelId="{D7B297FA-3530-4C4E-A9E6-0CB86747D254}" type="pres">
      <dgm:prSet presAssocID="{C48D7B06-4D0E-40BF-8B18-F6BBF04E2A8C}" presName="space" presStyleCnt="0"/>
      <dgm:spPr/>
    </dgm:pt>
    <dgm:pt modelId="{E34A0CD1-E506-4BDF-950F-F2FD54610D64}" type="pres">
      <dgm:prSet presAssocID="{56A93E43-DA8D-4141-897E-193F864025FC}" presName="text" presStyleLbl="node1" presStyleIdx="5" presStyleCnt="6" custScaleX="106957">
        <dgm:presLayoutVars>
          <dgm:bulletEnabled val="1"/>
        </dgm:presLayoutVars>
      </dgm:prSet>
      <dgm:spPr/>
    </dgm:pt>
  </dgm:ptLst>
  <dgm:cxnLst>
    <dgm:cxn modelId="{F34C5C1A-663C-462B-98E7-A65977973A08}" type="presOf" srcId="{71E3B33E-1A3A-40E1-A902-42EA5FD9806E}" destId="{5AD9E64A-2852-4230-BD4D-DEE53968D02D}" srcOrd="0" destOrd="0" presId="urn:diagrams.loki3.com/VaryingWidthList"/>
    <dgm:cxn modelId="{BFCB4233-B7EA-4E0D-B9C6-4B070742340A}" type="presOf" srcId="{4373B103-0460-467D-8C52-8C44BD3F1655}" destId="{B0BEA903-C821-43E5-BE5A-83A727F2DBA3}" srcOrd="0" destOrd="0" presId="urn:diagrams.loki3.com/VaryingWidthList"/>
    <dgm:cxn modelId="{5DBF6C3D-92C3-4257-9F15-1F5459777ED8}" type="presOf" srcId="{56A93E43-DA8D-4141-897E-193F864025FC}" destId="{E34A0CD1-E506-4BDF-950F-F2FD54610D64}" srcOrd="0" destOrd="0" presId="urn:diagrams.loki3.com/VaryingWidthList"/>
    <dgm:cxn modelId="{8581AB5F-BEDD-4BC0-AE2C-253731217339}" srcId="{71E3B33E-1A3A-40E1-A902-42EA5FD9806E}" destId="{4373B103-0460-467D-8C52-8C44BD3F1655}" srcOrd="3" destOrd="0" parTransId="{0F6543F2-06F1-43EC-A7BB-EF9A2823DDD8}" sibTransId="{C5650E22-AC7C-4516-AD79-3A35D8E69B9E}"/>
    <dgm:cxn modelId="{B69B6B41-8BB6-4860-A781-71785023A97E}" srcId="{71E3B33E-1A3A-40E1-A902-42EA5FD9806E}" destId="{56A93E43-DA8D-4141-897E-193F864025FC}" srcOrd="5" destOrd="0" parTransId="{BC506124-55E5-46BD-A710-4A3C1092BD0D}" sibTransId="{AA7BFAA1-0499-4DF5-89E3-48C6AFF4CC04}"/>
    <dgm:cxn modelId="{E650754E-711A-4E1E-8B6A-54C82DC44AA3}" type="presOf" srcId="{3575BADC-E254-41BB-993B-DF40E45FC1AD}" destId="{D62CC6F9-21C2-4606-82A5-D4F46587F473}" srcOrd="0" destOrd="0" presId="urn:diagrams.loki3.com/VaryingWidthList"/>
    <dgm:cxn modelId="{9D73104F-59D0-4D6E-8136-473EFB32FB04}" srcId="{71E3B33E-1A3A-40E1-A902-42EA5FD9806E}" destId="{8E6588D7-6119-49CB-910B-622AEA09BB19}" srcOrd="0" destOrd="0" parTransId="{D9B636A0-CE85-4988-B0F0-DF28E3291748}" sibTransId="{26DACFA4-DC1C-4F95-9915-A331F74AE799}"/>
    <dgm:cxn modelId="{124ABC73-F167-4291-9389-401C7500CB62}" type="presOf" srcId="{F87F9959-F67F-47B2-9A2A-A1D353A7EEF4}" destId="{AE3AB930-E82D-400B-BB79-E6927E752E65}" srcOrd="0" destOrd="0" presId="urn:diagrams.loki3.com/VaryingWidthList"/>
    <dgm:cxn modelId="{AC2B7876-EA0D-4F93-9162-79BC89110965}" srcId="{71E3B33E-1A3A-40E1-A902-42EA5FD9806E}" destId="{35EF107A-D668-46D8-9D48-AC9C8BD9600D}" srcOrd="2" destOrd="0" parTransId="{1EEC223F-DA9D-46BF-AF62-CC2B07BF39BA}" sibTransId="{73BAE44E-1B59-43C9-BC77-E5E6E1CE1DFC}"/>
    <dgm:cxn modelId="{AA771257-F1EE-489D-9883-DC700DED20CA}" type="presOf" srcId="{35EF107A-D668-46D8-9D48-AC9C8BD9600D}" destId="{BF6BF7C2-3192-4974-8EA2-0A145CA2A1B6}" srcOrd="0" destOrd="0" presId="urn:diagrams.loki3.com/VaryingWidthList"/>
    <dgm:cxn modelId="{5A524398-EACB-4BF7-A2CE-BDEE9A9465C1}" srcId="{71E3B33E-1A3A-40E1-A902-42EA5FD9806E}" destId="{F87F9959-F67F-47B2-9A2A-A1D353A7EEF4}" srcOrd="1" destOrd="0" parTransId="{0A555304-0FB3-41CA-81B5-A52F56F1A743}" sibTransId="{182058D0-B7CC-4142-9539-E773108E8FD4}"/>
    <dgm:cxn modelId="{C20ADDB3-EDEC-49E2-B1A6-E771B7A3EA45}" type="presOf" srcId="{8E6588D7-6119-49CB-910B-622AEA09BB19}" destId="{6A530E79-9B3B-40BE-85BF-9ACF0684F046}" srcOrd="0" destOrd="0" presId="urn:diagrams.loki3.com/VaryingWidthList"/>
    <dgm:cxn modelId="{8DD124C2-F145-4415-9CAE-6C320110E447}" srcId="{71E3B33E-1A3A-40E1-A902-42EA5FD9806E}" destId="{3575BADC-E254-41BB-993B-DF40E45FC1AD}" srcOrd="4" destOrd="0" parTransId="{6B39B6FF-8639-4752-A6BA-AEC3344565FC}" sibTransId="{C48D7B06-4D0E-40BF-8B18-F6BBF04E2A8C}"/>
    <dgm:cxn modelId="{DE2D0184-68C3-4997-A67B-3F2B4590BD38}" type="presParOf" srcId="{5AD9E64A-2852-4230-BD4D-DEE53968D02D}" destId="{6A530E79-9B3B-40BE-85BF-9ACF0684F046}" srcOrd="0" destOrd="0" presId="urn:diagrams.loki3.com/VaryingWidthList"/>
    <dgm:cxn modelId="{33852AA6-A43B-4945-91D4-558424245880}" type="presParOf" srcId="{5AD9E64A-2852-4230-BD4D-DEE53968D02D}" destId="{EADF4941-7DEA-41C1-814A-DAAA7877C400}" srcOrd="1" destOrd="0" presId="urn:diagrams.loki3.com/VaryingWidthList"/>
    <dgm:cxn modelId="{F74EBD72-AF04-409A-BDFA-F50CDA95364C}" type="presParOf" srcId="{5AD9E64A-2852-4230-BD4D-DEE53968D02D}" destId="{AE3AB930-E82D-400B-BB79-E6927E752E65}" srcOrd="2" destOrd="0" presId="urn:diagrams.loki3.com/VaryingWidthList"/>
    <dgm:cxn modelId="{FD724E4F-A316-4AB4-9ADA-389EBF985D78}" type="presParOf" srcId="{5AD9E64A-2852-4230-BD4D-DEE53968D02D}" destId="{A82C84B8-5974-4EF2-AB39-E60439BE4BDE}" srcOrd="3" destOrd="0" presId="urn:diagrams.loki3.com/VaryingWidthList"/>
    <dgm:cxn modelId="{8F375AA2-5283-417D-AFF1-DD6E6208CA3E}" type="presParOf" srcId="{5AD9E64A-2852-4230-BD4D-DEE53968D02D}" destId="{BF6BF7C2-3192-4974-8EA2-0A145CA2A1B6}" srcOrd="4" destOrd="0" presId="urn:diagrams.loki3.com/VaryingWidthList"/>
    <dgm:cxn modelId="{FA6DA221-8E6C-4420-9C91-20027488C64E}" type="presParOf" srcId="{5AD9E64A-2852-4230-BD4D-DEE53968D02D}" destId="{01561C47-C2D6-48B6-B6BA-CE90EF104F96}" srcOrd="5" destOrd="0" presId="urn:diagrams.loki3.com/VaryingWidthList"/>
    <dgm:cxn modelId="{2458AE14-B9B3-4FB2-842B-2609447CA728}" type="presParOf" srcId="{5AD9E64A-2852-4230-BD4D-DEE53968D02D}" destId="{B0BEA903-C821-43E5-BE5A-83A727F2DBA3}" srcOrd="6" destOrd="0" presId="urn:diagrams.loki3.com/VaryingWidthList"/>
    <dgm:cxn modelId="{9297F6E2-7488-41F8-8746-EE55DE5B0BE6}" type="presParOf" srcId="{5AD9E64A-2852-4230-BD4D-DEE53968D02D}" destId="{01059B07-4990-439E-ADC4-86E91014CD9C}" srcOrd="7" destOrd="0" presId="urn:diagrams.loki3.com/VaryingWidthList"/>
    <dgm:cxn modelId="{0536DAEE-583C-479F-B13A-18F2AB7208F4}" type="presParOf" srcId="{5AD9E64A-2852-4230-BD4D-DEE53968D02D}" destId="{D62CC6F9-21C2-4606-82A5-D4F46587F473}" srcOrd="8" destOrd="0" presId="urn:diagrams.loki3.com/VaryingWidthList"/>
    <dgm:cxn modelId="{88DC7CFB-3749-4DD8-B989-8E238802509A}" type="presParOf" srcId="{5AD9E64A-2852-4230-BD4D-DEE53968D02D}" destId="{D7B297FA-3530-4C4E-A9E6-0CB86747D254}" srcOrd="9" destOrd="0" presId="urn:diagrams.loki3.com/VaryingWidthList"/>
    <dgm:cxn modelId="{9BC36ACE-C9F4-4E53-990D-2817DA992A98}" type="presParOf" srcId="{5AD9E64A-2852-4230-BD4D-DEE53968D02D}" destId="{E34A0CD1-E506-4BDF-950F-F2FD54610D64}" srcOrd="10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488E1A-5AF4-4534-8B12-FEF0A9DDBA6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3BF3171-D475-4646-9430-BFE6E2045BEC}">
      <dgm:prSet phldrT="[Text]"/>
      <dgm:spPr/>
      <dgm:t>
        <a:bodyPr/>
        <a:lstStyle/>
        <a:p>
          <a:r>
            <a:rPr lang="en-GB" b="1" dirty="0"/>
            <a:t>Therapeutic Intervention</a:t>
          </a:r>
        </a:p>
      </dgm:t>
    </dgm:pt>
    <dgm:pt modelId="{EEB00D83-0016-4257-A0F0-DD891D0825A3}" type="parTrans" cxnId="{212DE351-54F5-43BC-8432-03A9CC223986}">
      <dgm:prSet/>
      <dgm:spPr/>
      <dgm:t>
        <a:bodyPr/>
        <a:lstStyle/>
        <a:p>
          <a:endParaRPr lang="en-GB"/>
        </a:p>
      </dgm:t>
    </dgm:pt>
    <dgm:pt modelId="{331F68E4-293F-4AF4-BE4E-4E1F7517FA29}" type="sibTrans" cxnId="{212DE351-54F5-43BC-8432-03A9CC223986}">
      <dgm:prSet/>
      <dgm:spPr/>
      <dgm:t>
        <a:bodyPr/>
        <a:lstStyle/>
        <a:p>
          <a:endParaRPr lang="en-GB"/>
        </a:p>
      </dgm:t>
    </dgm:pt>
    <dgm:pt modelId="{E4A0140D-A674-4D60-B981-F7921E337AF8}">
      <dgm:prSet phldrT="[Text]"/>
      <dgm:spPr/>
      <dgm:t>
        <a:bodyPr/>
        <a:lstStyle/>
        <a:p>
          <a:r>
            <a:rPr lang="en-GB" b="1" dirty="0"/>
            <a:t>Research Purpose</a:t>
          </a:r>
          <a:endParaRPr lang="en-GB" dirty="0"/>
        </a:p>
      </dgm:t>
    </dgm:pt>
    <dgm:pt modelId="{5713665D-20F6-46AF-A27D-8B1811239566}" type="parTrans" cxnId="{6E1A6C2D-E9D1-4A53-99C3-67778240EE52}">
      <dgm:prSet/>
      <dgm:spPr/>
      <dgm:t>
        <a:bodyPr/>
        <a:lstStyle/>
        <a:p>
          <a:endParaRPr lang="en-GB"/>
        </a:p>
      </dgm:t>
    </dgm:pt>
    <dgm:pt modelId="{EAA66A2A-B84F-4F15-BCE8-268785725C2F}" type="sibTrans" cxnId="{6E1A6C2D-E9D1-4A53-99C3-67778240EE52}">
      <dgm:prSet/>
      <dgm:spPr/>
      <dgm:t>
        <a:bodyPr/>
        <a:lstStyle/>
        <a:p>
          <a:endParaRPr lang="en-GB"/>
        </a:p>
      </dgm:t>
    </dgm:pt>
    <dgm:pt modelId="{FE4B65E2-C363-4DFB-A95C-A0D62FCB8F9A}">
      <dgm:prSet phldrT="[Text]"/>
      <dgm:spPr/>
      <dgm:t>
        <a:bodyPr/>
        <a:lstStyle/>
        <a:p>
          <a:r>
            <a:rPr lang="en-GB" b="1" dirty="0"/>
            <a:t>Education Pedagogy</a:t>
          </a:r>
          <a:endParaRPr lang="en-GB" dirty="0"/>
        </a:p>
      </dgm:t>
    </dgm:pt>
    <dgm:pt modelId="{A1E55A1E-9E46-4023-AE28-77FED74A8426}" type="parTrans" cxnId="{CE013F9F-BC66-4693-801D-1FCEBB67BC53}">
      <dgm:prSet/>
      <dgm:spPr/>
      <dgm:t>
        <a:bodyPr/>
        <a:lstStyle/>
        <a:p>
          <a:endParaRPr lang="en-GB"/>
        </a:p>
      </dgm:t>
    </dgm:pt>
    <dgm:pt modelId="{7CC0139E-376C-463F-956E-61078871AF24}" type="sibTrans" cxnId="{CE013F9F-BC66-4693-801D-1FCEBB67BC53}">
      <dgm:prSet/>
      <dgm:spPr/>
      <dgm:t>
        <a:bodyPr/>
        <a:lstStyle/>
        <a:p>
          <a:endParaRPr lang="en-GB"/>
        </a:p>
      </dgm:t>
    </dgm:pt>
    <dgm:pt modelId="{42B3A2E8-99BB-4E85-942B-9198D5C4B7AF}">
      <dgm:prSet phldrT="[Text]"/>
      <dgm:spPr/>
      <dgm:t>
        <a:bodyPr/>
        <a:lstStyle/>
        <a:p>
          <a:r>
            <a:rPr lang="en-GB" dirty="0"/>
            <a:t>Starting with Narrative Therapy by  Michael White in the 1980s</a:t>
          </a:r>
        </a:p>
      </dgm:t>
    </dgm:pt>
    <dgm:pt modelId="{7759707D-8EF0-406D-9545-4CEEA8B2BC95}" type="parTrans" cxnId="{303DA689-D12E-4D4A-9DE1-A650A9DBC88D}">
      <dgm:prSet/>
      <dgm:spPr/>
      <dgm:t>
        <a:bodyPr/>
        <a:lstStyle/>
        <a:p>
          <a:endParaRPr lang="en-GB"/>
        </a:p>
      </dgm:t>
    </dgm:pt>
    <dgm:pt modelId="{6309CF46-1290-42D2-8135-83F299D44F3B}" type="sibTrans" cxnId="{303DA689-D12E-4D4A-9DE1-A650A9DBC88D}">
      <dgm:prSet/>
      <dgm:spPr/>
      <dgm:t>
        <a:bodyPr/>
        <a:lstStyle/>
        <a:p>
          <a:endParaRPr lang="en-GB"/>
        </a:p>
      </dgm:t>
    </dgm:pt>
    <dgm:pt modelId="{4FC5BB04-1FFD-42AA-A836-3EB94496B8A1}">
      <dgm:prSet phldrT="[Text]"/>
      <dgm:spPr/>
      <dgm:t>
        <a:bodyPr/>
        <a:lstStyle/>
        <a:p>
          <a:r>
            <a:rPr lang="en-GB" b="1" dirty="0"/>
            <a:t>Social Work Practice</a:t>
          </a:r>
          <a:endParaRPr lang="en-GB" dirty="0"/>
        </a:p>
      </dgm:t>
    </dgm:pt>
    <dgm:pt modelId="{7FAF8F33-1598-4B50-8641-53D8F39812C4}" type="parTrans" cxnId="{25024B5D-0BC8-4215-BA27-BF5C42906613}">
      <dgm:prSet/>
      <dgm:spPr/>
      <dgm:t>
        <a:bodyPr/>
        <a:lstStyle/>
        <a:p>
          <a:endParaRPr lang="en-GB"/>
        </a:p>
      </dgm:t>
    </dgm:pt>
    <dgm:pt modelId="{E88B63B7-A9E2-4F37-960F-931F6281C672}" type="sibTrans" cxnId="{25024B5D-0BC8-4215-BA27-BF5C42906613}">
      <dgm:prSet/>
      <dgm:spPr/>
      <dgm:t>
        <a:bodyPr/>
        <a:lstStyle/>
        <a:p>
          <a:endParaRPr lang="en-GB"/>
        </a:p>
      </dgm:t>
    </dgm:pt>
    <dgm:pt modelId="{DCA7BA75-EE52-46C7-9E67-83A1AF308051}">
      <dgm:prSet phldrT="[Text]"/>
      <dgm:spPr/>
      <dgm:t>
        <a:bodyPr/>
        <a:lstStyle/>
        <a:p>
          <a:r>
            <a:rPr lang="en-GB" dirty="0"/>
            <a:t>To collect stories, reporting individual lived experiences to explore meanings, challenges and potential solutions.</a:t>
          </a:r>
        </a:p>
      </dgm:t>
    </dgm:pt>
    <dgm:pt modelId="{660D7642-5B82-4421-9EA8-0F6328D69F29}" type="parTrans" cxnId="{B9CC9DFD-F1A2-45A6-A177-5BD4FDAAEBEB}">
      <dgm:prSet/>
      <dgm:spPr/>
      <dgm:t>
        <a:bodyPr/>
        <a:lstStyle/>
        <a:p>
          <a:endParaRPr lang="en-GB"/>
        </a:p>
      </dgm:t>
    </dgm:pt>
    <dgm:pt modelId="{95F37914-53C7-4BBB-B5F0-5535B98D518B}" type="sibTrans" cxnId="{B9CC9DFD-F1A2-45A6-A177-5BD4FDAAEBEB}">
      <dgm:prSet/>
      <dgm:spPr/>
      <dgm:t>
        <a:bodyPr/>
        <a:lstStyle/>
        <a:p>
          <a:endParaRPr lang="en-GB"/>
        </a:p>
      </dgm:t>
    </dgm:pt>
    <dgm:pt modelId="{9B81B9A6-C85A-49D2-A672-069FF352504A}">
      <dgm:prSet phldrT="[Text]"/>
      <dgm:spPr/>
      <dgm:t>
        <a:bodyPr/>
        <a:lstStyle/>
        <a:p>
          <a:r>
            <a:rPr lang="en-GB" dirty="0"/>
            <a:t>To facilitate students engagement and reflection for in-depth learning, bridge knowledge to real-life scenario</a:t>
          </a:r>
        </a:p>
      </dgm:t>
    </dgm:pt>
    <dgm:pt modelId="{DE7872A0-4419-404A-A9B1-A043A5ADEFDE}" type="parTrans" cxnId="{64376734-FAD7-47CF-AE33-2762DEB64876}">
      <dgm:prSet/>
      <dgm:spPr/>
      <dgm:t>
        <a:bodyPr/>
        <a:lstStyle/>
        <a:p>
          <a:endParaRPr lang="en-GB"/>
        </a:p>
      </dgm:t>
    </dgm:pt>
    <dgm:pt modelId="{CF947E28-926B-4D3C-9ACC-2620EA31C618}" type="sibTrans" cxnId="{64376734-FAD7-47CF-AE33-2762DEB64876}">
      <dgm:prSet/>
      <dgm:spPr/>
      <dgm:t>
        <a:bodyPr/>
        <a:lstStyle/>
        <a:p>
          <a:endParaRPr lang="en-GB"/>
        </a:p>
      </dgm:t>
    </dgm:pt>
    <dgm:pt modelId="{01DD11EC-FCC4-4FC8-9BEB-F25AE22F2DBE}">
      <dgm:prSet phldrT="[Text]"/>
      <dgm:spPr/>
      <dgm:t>
        <a:bodyPr/>
        <a:lstStyle/>
        <a:p>
          <a:r>
            <a:rPr lang="en-GB" dirty="0"/>
            <a:t>To facilitate non-oppressive social work practices in individual, social group and community. </a:t>
          </a:r>
        </a:p>
      </dgm:t>
    </dgm:pt>
    <dgm:pt modelId="{C172295D-91B8-4F25-934E-A09182B886DB}" type="parTrans" cxnId="{197771D7-9CE0-4681-B362-6561225577A2}">
      <dgm:prSet/>
      <dgm:spPr/>
      <dgm:t>
        <a:bodyPr/>
        <a:lstStyle/>
        <a:p>
          <a:endParaRPr lang="en-GB"/>
        </a:p>
      </dgm:t>
    </dgm:pt>
    <dgm:pt modelId="{BF0E3062-4CE0-4DBB-A36A-1D1513723564}" type="sibTrans" cxnId="{197771D7-9CE0-4681-B362-6561225577A2}">
      <dgm:prSet/>
      <dgm:spPr/>
      <dgm:t>
        <a:bodyPr/>
        <a:lstStyle/>
        <a:p>
          <a:endParaRPr lang="en-GB"/>
        </a:p>
      </dgm:t>
    </dgm:pt>
    <dgm:pt modelId="{9A154C26-1CD1-4EF5-8AE0-04EA8A29BFAF}" type="pres">
      <dgm:prSet presAssocID="{A2488E1A-5AF4-4534-8B12-FEF0A9DDBA6B}" presName="linear" presStyleCnt="0">
        <dgm:presLayoutVars>
          <dgm:animLvl val="lvl"/>
          <dgm:resizeHandles val="exact"/>
        </dgm:presLayoutVars>
      </dgm:prSet>
      <dgm:spPr/>
    </dgm:pt>
    <dgm:pt modelId="{2480298E-289D-4957-B658-81E0D8047ADD}" type="pres">
      <dgm:prSet presAssocID="{E3BF3171-D475-4646-9430-BFE6E2045BE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40CC833-863A-49A8-9F70-CA3533990D0D}" type="pres">
      <dgm:prSet presAssocID="{E3BF3171-D475-4646-9430-BFE6E2045BEC}" presName="childText" presStyleLbl="revTx" presStyleIdx="0" presStyleCnt="4">
        <dgm:presLayoutVars>
          <dgm:bulletEnabled val="1"/>
        </dgm:presLayoutVars>
      </dgm:prSet>
      <dgm:spPr/>
    </dgm:pt>
    <dgm:pt modelId="{C0D2E378-B629-4E73-BE26-62932FB5FEF7}" type="pres">
      <dgm:prSet presAssocID="{E4A0140D-A674-4D60-B981-F7921E337AF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8D7A161-6ACC-4CFA-9C1B-15C3E3C0A1DD}" type="pres">
      <dgm:prSet presAssocID="{E4A0140D-A674-4D60-B981-F7921E337AF8}" presName="childText" presStyleLbl="revTx" presStyleIdx="1" presStyleCnt="4">
        <dgm:presLayoutVars>
          <dgm:bulletEnabled val="1"/>
        </dgm:presLayoutVars>
      </dgm:prSet>
      <dgm:spPr/>
    </dgm:pt>
    <dgm:pt modelId="{42942298-1C3E-4D8B-B12C-DD4EB46BA067}" type="pres">
      <dgm:prSet presAssocID="{FE4B65E2-C363-4DFB-A95C-A0D62FCB8F9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0FCD80C-A05A-4E56-B60F-7E1C64E37C01}" type="pres">
      <dgm:prSet presAssocID="{FE4B65E2-C363-4DFB-A95C-A0D62FCB8F9A}" presName="childText" presStyleLbl="revTx" presStyleIdx="2" presStyleCnt="4">
        <dgm:presLayoutVars>
          <dgm:bulletEnabled val="1"/>
        </dgm:presLayoutVars>
      </dgm:prSet>
      <dgm:spPr/>
    </dgm:pt>
    <dgm:pt modelId="{2A6E0F6A-9064-44BB-9471-179C6F3FADB9}" type="pres">
      <dgm:prSet presAssocID="{4FC5BB04-1FFD-42AA-A836-3EB94496B8A1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3FDD3878-3573-4513-8DB6-53E0E205C523}" type="pres">
      <dgm:prSet presAssocID="{4FC5BB04-1FFD-42AA-A836-3EB94496B8A1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94D54511-CF56-45C3-B663-3F38ABD41D13}" type="presOf" srcId="{4FC5BB04-1FFD-42AA-A836-3EB94496B8A1}" destId="{2A6E0F6A-9064-44BB-9471-179C6F3FADB9}" srcOrd="0" destOrd="0" presId="urn:microsoft.com/office/officeart/2005/8/layout/vList2"/>
    <dgm:cxn modelId="{6E1A6C2D-E9D1-4A53-99C3-67778240EE52}" srcId="{A2488E1A-5AF4-4534-8B12-FEF0A9DDBA6B}" destId="{E4A0140D-A674-4D60-B981-F7921E337AF8}" srcOrd="1" destOrd="0" parTransId="{5713665D-20F6-46AF-A27D-8B1811239566}" sibTransId="{EAA66A2A-B84F-4F15-BCE8-268785725C2F}"/>
    <dgm:cxn modelId="{64376734-FAD7-47CF-AE33-2762DEB64876}" srcId="{FE4B65E2-C363-4DFB-A95C-A0D62FCB8F9A}" destId="{9B81B9A6-C85A-49D2-A672-069FF352504A}" srcOrd="0" destOrd="0" parTransId="{DE7872A0-4419-404A-A9B1-A043A5ADEFDE}" sibTransId="{CF947E28-926B-4D3C-9ACC-2620EA31C618}"/>
    <dgm:cxn modelId="{25024B5D-0BC8-4215-BA27-BF5C42906613}" srcId="{A2488E1A-5AF4-4534-8B12-FEF0A9DDBA6B}" destId="{4FC5BB04-1FFD-42AA-A836-3EB94496B8A1}" srcOrd="3" destOrd="0" parTransId="{7FAF8F33-1598-4B50-8641-53D8F39812C4}" sibTransId="{E88B63B7-A9E2-4F37-960F-931F6281C672}"/>
    <dgm:cxn modelId="{7329D95F-1ECA-4CE7-8C05-A1B1A2FFFFB8}" type="presOf" srcId="{E3BF3171-D475-4646-9430-BFE6E2045BEC}" destId="{2480298E-289D-4957-B658-81E0D8047ADD}" srcOrd="0" destOrd="0" presId="urn:microsoft.com/office/officeart/2005/8/layout/vList2"/>
    <dgm:cxn modelId="{60AFD448-8E96-4C85-AD75-8FF9D265970B}" type="presOf" srcId="{42B3A2E8-99BB-4E85-942B-9198D5C4B7AF}" destId="{340CC833-863A-49A8-9F70-CA3533990D0D}" srcOrd="0" destOrd="0" presId="urn:microsoft.com/office/officeart/2005/8/layout/vList2"/>
    <dgm:cxn modelId="{212DE351-54F5-43BC-8432-03A9CC223986}" srcId="{A2488E1A-5AF4-4534-8B12-FEF0A9DDBA6B}" destId="{E3BF3171-D475-4646-9430-BFE6E2045BEC}" srcOrd="0" destOrd="0" parTransId="{EEB00D83-0016-4257-A0F0-DD891D0825A3}" sibTransId="{331F68E4-293F-4AF4-BE4E-4E1F7517FA29}"/>
    <dgm:cxn modelId="{E12AB273-9286-4F6A-99BE-64E8D04A654A}" type="presOf" srcId="{A2488E1A-5AF4-4534-8B12-FEF0A9DDBA6B}" destId="{9A154C26-1CD1-4EF5-8AE0-04EA8A29BFAF}" srcOrd="0" destOrd="0" presId="urn:microsoft.com/office/officeart/2005/8/layout/vList2"/>
    <dgm:cxn modelId="{76B72186-EA2B-4BAB-BD3C-6AC3ED26F897}" type="presOf" srcId="{9B81B9A6-C85A-49D2-A672-069FF352504A}" destId="{70FCD80C-A05A-4E56-B60F-7E1C64E37C01}" srcOrd="0" destOrd="0" presId="urn:microsoft.com/office/officeart/2005/8/layout/vList2"/>
    <dgm:cxn modelId="{303DA689-D12E-4D4A-9DE1-A650A9DBC88D}" srcId="{E3BF3171-D475-4646-9430-BFE6E2045BEC}" destId="{42B3A2E8-99BB-4E85-942B-9198D5C4B7AF}" srcOrd="0" destOrd="0" parTransId="{7759707D-8EF0-406D-9545-4CEEA8B2BC95}" sibTransId="{6309CF46-1290-42D2-8135-83F299D44F3B}"/>
    <dgm:cxn modelId="{CE013F9F-BC66-4693-801D-1FCEBB67BC53}" srcId="{A2488E1A-5AF4-4534-8B12-FEF0A9DDBA6B}" destId="{FE4B65E2-C363-4DFB-A95C-A0D62FCB8F9A}" srcOrd="2" destOrd="0" parTransId="{A1E55A1E-9E46-4023-AE28-77FED74A8426}" sibTransId="{7CC0139E-376C-463F-956E-61078871AF24}"/>
    <dgm:cxn modelId="{F508FEB6-0010-4753-B374-96CD13C585B7}" type="presOf" srcId="{DCA7BA75-EE52-46C7-9E67-83A1AF308051}" destId="{18D7A161-6ACC-4CFA-9C1B-15C3E3C0A1DD}" srcOrd="0" destOrd="0" presId="urn:microsoft.com/office/officeart/2005/8/layout/vList2"/>
    <dgm:cxn modelId="{F9059AC5-27EB-4C72-9F0B-26FDDC8E3159}" type="presOf" srcId="{E4A0140D-A674-4D60-B981-F7921E337AF8}" destId="{C0D2E378-B629-4E73-BE26-62932FB5FEF7}" srcOrd="0" destOrd="0" presId="urn:microsoft.com/office/officeart/2005/8/layout/vList2"/>
    <dgm:cxn modelId="{EDAAD9CF-2F54-4313-A2CB-CC5534E62008}" type="presOf" srcId="{01DD11EC-FCC4-4FC8-9BEB-F25AE22F2DBE}" destId="{3FDD3878-3573-4513-8DB6-53E0E205C523}" srcOrd="0" destOrd="0" presId="urn:microsoft.com/office/officeart/2005/8/layout/vList2"/>
    <dgm:cxn modelId="{197771D7-9CE0-4681-B362-6561225577A2}" srcId="{4FC5BB04-1FFD-42AA-A836-3EB94496B8A1}" destId="{01DD11EC-FCC4-4FC8-9BEB-F25AE22F2DBE}" srcOrd="0" destOrd="0" parTransId="{C172295D-91B8-4F25-934E-A09182B886DB}" sibTransId="{BF0E3062-4CE0-4DBB-A36A-1D1513723564}"/>
    <dgm:cxn modelId="{BE24CFE4-0696-4582-95FF-9EF9D35E9076}" type="presOf" srcId="{FE4B65E2-C363-4DFB-A95C-A0D62FCB8F9A}" destId="{42942298-1C3E-4D8B-B12C-DD4EB46BA067}" srcOrd="0" destOrd="0" presId="urn:microsoft.com/office/officeart/2005/8/layout/vList2"/>
    <dgm:cxn modelId="{B9CC9DFD-F1A2-45A6-A177-5BD4FDAAEBEB}" srcId="{E4A0140D-A674-4D60-B981-F7921E337AF8}" destId="{DCA7BA75-EE52-46C7-9E67-83A1AF308051}" srcOrd="0" destOrd="0" parTransId="{660D7642-5B82-4421-9EA8-0F6328D69F29}" sibTransId="{95F37914-53C7-4BBB-B5F0-5535B98D518B}"/>
    <dgm:cxn modelId="{AB3DA556-2981-41C8-86AF-6BAFFE762AD3}" type="presParOf" srcId="{9A154C26-1CD1-4EF5-8AE0-04EA8A29BFAF}" destId="{2480298E-289D-4957-B658-81E0D8047ADD}" srcOrd="0" destOrd="0" presId="urn:microsoft.com/office/officeart/2005/8/layout/vList2"/>
    <dgm:cxn modelId="{EBE1FC10-A686-43A9-9E2B-A393CB55AEE6}" type="presParOf" srcId="{9A154C26-1CD1-4EF5-8AE0-04EA8A29BFAF}" destId="{340CC833-863A-49A8-9F70-CA3533990D0D}" srcOrd="1" destOrd="0" presId="urn:microsoft.com/office/officeart/2005/8/layout/vList2"/>
    <dgm:cxn modelId="{5193CE80-5954-4540-BCC7-F173F3793E0C}" type="presParOf" srcId="{9A154C26-1CD1-4EF5-8AE0-04EA8A29BFAF}" destId="{C0D2E378-B629-4E73-BE26-62932FB5FEF7}" srcOrd="2" destOrd="0" presId="urn:microsoft.com/office/officeart/2005/8/layout/vList2"/>
    <dgm:cxn modelId="{607BCCC0-FEE3-468E-BC6C-48BCBCB57A20}" type="presParOf" srcId="{9A154C26-1CD1-4EF5-8AE0-04EA8A29BFAF}" destId="{18D7A161-6ACC-4CFA-9C1B-15C3E3C0A1DD}" srcOrd="3" destOrd="0" presId="urn:microsoft.com/office/officeart/2005/8/layout/vList2"/>
    <dgm:cxn modelId="{36EA3559-A5F3-454A-B0F3-2E2B77935917}" type="presParOf" srcId="{9A154C26-1CD1-4EF5-8AE0-04EA8A29BFAF}" destId="{42942298-1C3E-4D8B-B12C-DD4EB46BA067}" srcOrd="4" destOrd="0" presId="urn:microsoft.com/office/officeart/2005/8/layout/vList2"/>
    <dgm:cxn modelId="{D0312BB6-6FD6-4E52-9634-C73487469134}" type="presParOf" srcId="{9A154C26-1CD1-4EF5-8AE0-04EA8A29BFAF}" destId="{70FCD80C-A05A-4E56-B60F-7E1C64E37C01}" srcOrd="5" destOrd="0" presId="urn:microsoft.com/office/officeart/2005/8/layout/vList2"/>
    <dgm:cxn modelId="{B3DF1EAE-3966-44DE-9AAF-3B046561F804}" type="presParOf" srcId="{9A154C26-1CD1-4EF5-8AE0-04EA8A29BFAF}" destId="{2A6E0F6A-9064-44BB-9471-179C6F3FADB9}" srcOrd="6" destOrd="0" presId="urn:microsoft.com/office/officeart/2005/8/layout/vList2"/>
    <dgm:cxn modelId="{2CC436EE-D453-422F-8425-324DF0D01F5A}" type="presParOf" srcId="{9A154C26-1CD1-4EF5-8AE0-04EA8A29BFAF}" destId="{3FDD3878-3573-4513-8DB6-53E0E205C523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5F9598-8821-4CAB-97E3-D7AEC9574AC6}" type="doc">
      <dgm:prSet loTypeId="urn:microsoft.com/office/officeart/2005/8/layout/lProcess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53AA4B9B-D587-4BCA-9884-A7C8BD05A001}">
      <dgm:prSet phldrT="[Text]"/>
      <dgm:spPr/>
      <dgm:t>
        <a:bodyPr/>
        <a:lstStyle/>
        <a:p>
          <a:r>
            <a:rPr lang="en-GB" dirty="0"/>
            <a:t>Cognitive-behaviourism Paradigm</a:t>
          </a:r>
        </a:p>
      </dgm:t>
    </dgm:pt>
    <dgm:pt modelId="{CF52E835-48DD-4538-B61D-7988A9F324FB}" type="parTrans" cxnId="{5EA67722-7AF3-41BD-A2D0-BFBFA8800159}">
      <dgm:prSet/>
      <dgm:spPr/>
      <dgm:t>
        <a:bodyPr/>
        <a:lstStyle/>
        <a:p>
          <a:endParaRPr lang="en-GB"/>
        </a:p>
      </dgm:t>
    </dgm:pt>
    <dgm:pt modelId="{4FA2531C-3DBF-4CBE-AF0D-B83A9289AB4D}" type="sibTrans" cxnId="{5EA67722-7AF3-41BD-A2D0-BFBFA8800159}">
      <dgm:prSet/>
      <dgm:spPr/>
      <dgm:t>
        <a:bodyPr/>
        <a:lstStyle/>
        <a:p>
          <a:endParaRPr lang="en-GB"/>
        </a:p>
      </dgm:t>
    </dgm:pt>
    <dgm:pt modelId="{16EBF3F7-D64E-4F7B-B616-5E0C7F34262E}">
      <dgm:prSet phldrT="[Text]"/>
      <dgm:spPr/>
      <dgm:t>
        <a:bodyPr/>
        <a:lstStyle/>
        <a:p>
          <a:r>
            <a:rPr lang="en-GB" dirty="0"/>
            <a:t>Freud’s Defensive Mechanism </a:t>
          </a:r>
        </a:p>
      </dgm:t>
    </dgm:pt>
    <dgm:pt modelId="{14DF0696-4679-48C8-BF29-77BA630A3727}" type="parTrans" cxnId="{956E6CE4-7C58-4C20-B31C-85DB921E8C30}">
      <dgm:prSet/>
      <dgm:spPr/>
      <dgm:t>
        <a:bodyPr/>
        <a:lstStyle/>
        <a:p>
          <a:endParaRPr lang="en-GB"/>
        </a:p>
      </dgm:t>
    </dgm:pt>
    <dgm:pt modelId="{CCA81279-F86F-44A1-B68C-4C946E836F8F}" type="sibTrans" cxnId="{956E6CE4-7C58-4C20-B31C-85DB921E8C30}">
      <dgm:prSet/>
      <dgm:spPr/>
      <dgm:t>
        <a:bodyPr/>
        <a:lstStyle/>
        <a:p>
          <a:endParaRPr lang="en-GB"/>
        </a:p>
      </dgm:t>
    </dgm:pt>
    <dgm:pt modelId="{E006EF30-C441-4D70-8D03-F1DCA31CA0D7}">
      <dgm:prSet phldrT="[Text]"/>
      <dgm:spPr/>
      <dgm:t>
        <a:bodyPr/>
        <a:lstStyle/>
        <a:p>
          <a:r>
            <a:rPr lang="en-GB" dirty="0"/>
            <a:t>Classical Conditioning</a:t>
          </a:r>
        </a:p>
      </dgm:t>
    </dgm:pt>
    <dgm:pt modelId="{FA3DEF25-D554-403B-9493-000257E2F7EA}" type="parTrans" cxnId="{91535A27-B797-47A9-88AB-030A149C65E4}">
      <dgm:prSet/>
      <dgm:spPr/>
      <dgm:t>
        <a:bodyPr/>
        <a:lstStyle/>
        <a:p>
          <a:endParaRPr lang="en-GB"/>
        </a:p>
      </dgm:t>
    </dgm:pt>
    <dgm:pt modelId="{C5EAC273-1E5B-4395-9196-365899643C8C}" type="sibTrans" cxnId="{91535A27-B797-47A9-88AB-030A149C65E4}">
      <dgm:prSet/>
      <dgm:spPr/>
      <dgm:t>
        <a:bodyPr/>
        <a:lstStyle/>
        <a:p>
          <a:endParaRPr lang="en-GB"/>
        </a:p>
      </dgm:t>
    </dgm:pt>
    <dgm:pt modelId="{783BB6F2-E37A-4274-B55D-D1AE48962E6C}">
      <dgm:prSet phldrT="[Text]"/>
      <dgm:spPr/>
      <dgm:t>
        <a:bodyPr/>
        <a:lstStyle/>
        <a:p>
          <a:r>
            <a: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Humanism P</a:t>
          </a:r>
          <a:r>
            <a:rPr lang="en-GB" dirty="0"/>
            <a:t>aradigm</a:t>
          </a:r>
        </a:p>
      </dgm:t>
    </dgm:pt>
    <dgm:pt modelId="{095B686D-E874-4425-B21D-13920F5A85C5}" type="parTrans" cxnId="{792703FA-FCAF-42BB-9BBD-BBCD07A4752F}">
      <dgm:prSet/>
      <dgm:spPr/>
      <dgm:t>
        <a:bodyPr/>
        <a:lstStyle/>
        <a:p>
          <a:endParaRPr lang="en-GB"/>
        </a:p>
      </dgm:t>
    </dgm:pt>
    <dgm:pt modelId="{6297391E-8DA0-4D5D-AC20-167622560626}" type="sibTrans" cxnId="{792703FA-FCAF-42BB-9BBD-BBCD07A4752F}">
      <dgm:prSet/>
      <dgm:spPr/>
      <dgm:t>
        <a:bodyPr/>
        <a:lstStyle/>
        <a:p>
          <a:endParaRPr lang="en-GB"/>
        </a:p>
      </dgm:t>
    </dgm:pt>
    <dgm:pt modelId="{ADD4C3E5-17B0-4525-B386-DED37DF6C8B1}">
      <dgm:prSet phldrT="[Text]"/>
      <dgm:spPr/>
      <dgm:t>
        <a:bodyPr/>
        <a:lstStyle/>
        <a:p>
          <a:r>
            <a:rPr lang="en-GB" dirty="0"/>
            <a:t>Maslow’s Hierarchy of Needs </a:t>
          </a:r>
        </a:p>
      </dgm:t>
    </dgm:pt>
    <dgm:pt modelId="{892C36AE-7A15-4804-B8A9-96F9358D27F0}" type="parTrans" cxnId="{7C608554-EB0B-43F8-BE2A-1BE77C0C7F8D}">
      <dgm:prSet/>
      <dgm:spPr/>
      <dgm:t>
        <a:bodyPr/>
        <a:lstStyle/>
        <a:p>
          <a:endParaRPr lang="en-GB"/>
        </a:p>
      </dgm:t>
    </dgm:pt>
    <dgm:pt modelId="{B054E361-B148-4116-9812-7E559F25F151}" type="sibTrans" cxnId="{7C608554-EB0B-43F8-BE2A-1BE77C0C7F8D}">
      <dgm:prSet/>
      <dgm:spPr/>
      <dgm:t>
        <a:bodyPr/>
        <a:lstStyle/>
        <a:p>
          <a:endParaRPr lang="en-GB"/>
        </a:p>
      </dgm:t>
    </dgm:pt>
    <dgm:pt modelId="{C0915FD2-DAC2-4B58-AE27-787882927E11}">
      <dgm:prSet phldrT="[Text]"/>
      <dgm:spPr/>
      <dgm:t>
        <a:bodyPr/>
        <a:lstStyle/>
        <a:p>
          <a:r>
            <a:rPr lang="en-GB" dirty="0"/>
            <a:t>Concepts of Strength and Empowerment</a:t>
          </a:r>
        </a:p>
      </dgm:t>
    </dgm:pt>
    <dgm:pt modelId="{EB7244FD-3789-4FCB-97D9-36239BBF750F}" type="parTrans" cxnId="{5E9272A0-6C80-4354-A45C-03198D70AB95}">
      <dgm:prSet/>
      <dgm:spPr/>
      <dgm:t>
        <a:bodyPr/>
        <a:lstStyle/>
        <a:p>
          <a:endParaRPr lang="en-GB"/>
        </a:p>
      </dgm:t>
    </dgm:pt>
    <dgm:pt modelId="{C07875F4-4E0C-4DFC-B249-40A35A026E2B}" type="sibTrans" cxnId="{5E9272A0-6C80-4354-A45C-03198D70AB95}">
      <dgm:prSet/>
      <dgm:spPr/>
      <dgm:t>
        <a:bodyPr/>
        <a:lstStyle/>
        <a:p>
          <a:endParaRPr lang="en-GB"/>
        </a:p>
      </dgm:t>
    </dgm:pt>
    <dgm:pt modelId="{59C7B72E-7F8E-4CF4-A0DE-360FD453119F}">
      <dgm:prSet phldrT="[Text]"/>
      <dgm:spPr/>
      <dgm:t>
        <a:bodyPr/>
        <a:lstStyle/>
        <a:p>
          <a:r>
            <a: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Realism P</a:t>
          </a:r>
          <a:r>
            <a:rPr lang="en-GB" dirty="0"/>
            <a:t>aradigm</a:t>
          </a:r>
        </a:p>
      </dgm:t>
    </dgm:pt>
    <dgm:pt modelId="{9AAA20FE-DDDC-43D0-BF96-8A9F6E75DFDB}" type="parTrans" cxnId="{B0964255-6AE5-45B3-8F15-7DD39DD47923}">
      <dgm:prSet/>
      <dgm:spPr/>
      <dgm:t>
        <a:bodyPr/>
        <a:lstStyle/>
        <a:p>
          <a:endParaRPr lang="en-GB"/>
        </a:p>
      </dgm:t>
    </dgm:pt>
    <dgm:pt modelId="{9F72EA69-06F3-4286-AC00-257F7C85B21E}" type="sibTrans" cxnId="{B0964255-6AE5-45B3-8F15-7DD39DD47923}">
      <dgm:prSet/>
      <dgm:spPr/>
      <dgm:t>
        <a:bodyPr/>
        <a:lstStyle/>
        <a:p>
          <a:endParaRPr lang="en-GB"/>
        </a:p>
      </dgm:t>
    </dgm:pt>
    <dgm:pt modelId="{BD5C09C2-DC6A-4B06-BFB0-13E724270AA1}">
      <dgm:prSet phldrT="[Text]"/>
      <dgm:spPr/>
      <dgm:t>
        <a:bodyPr/>
        <a:lstStyle/>
        <a:p>
          <a:r>
            <a:rPr lang="en-GB" dirty="0"/>
            <a:t>Person in Environment</a:t>
          </a:r>
          <a:br>
            <a:rPr lang="en-GB" dirty="0"/>
          </a:br>
          <a:r>
            <a:rPr lang="en-GB" dirty="0"/>
            <a:t>Framework</a:t>
          </a:r>
        </a:p>
      </dgm:t>
    </dgm:pt>
    <dgm:pt modelId="{E3116F4D-0DA9-47CD-A441-A2B7DD62DDD1}" type="parTrans" cxnId="{5EEA50AA-E2E6-4143-8525-6BDA57FEAE4A}">
      <dgm:prSet/>
      <dgm:spPr/>
      <dgm:t>
        <a:bodyPr/>
        <a:lstStyle/>
        <a:p>
          <a:endParaRPr lang="en-GB"/>
        </a:p>
      </dgm:t>
    </dgm:pt>
    <dgm:pt modelId="{6D8E5BCE-0532-4100-BFA5-F1B1C190E79D}" type="sibTrans" cxnId="{5EEA50AA-E2E6-4143-8525-6BDA57FEAE4A}">
      <dgm:prSet/>
      <dgm:spPr/>
      <dgm:t>
        <a:bodyPr/>
        <a:lstStyle/>
        <a:p>
          <a:endParaRPr lang="en-GB"/>
        </a:p>
      </dgm:t>
    </dgm:pt>
    <dgm:pt modelId="{5B8FED2C-FBE8-49BE-9EED-AC3EFCD7BF0F}">
      <dgm:prSet phldrT="[Text]"/>
      <dgm:spPr/>
      <dgm:t>
        <a:bodyPr/>
        <a:lstStyle/>
        <a:p>
          <a:r>
            <a: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Structuralism</a:t>
          </a:r>
          <a:r>
            <a:rPr lang="en-GB" dirty="0"/>
            <a:t> Paradigm</a:t>
          </a:r>
        </a:p>
      </dgm:t>
    </dgm:pt>
    <dgm:pt modelId="{411F55D4-83E5-4D4B-B31F-586E8403A524}" type="parTrans" cxnId="{89B83E18-AB3C-47A1-9BE1-033E26F5052F}">
      <dgm:prSet/>
      <dgm:spPr/>
      <dgm:t>
        <a:bodyPr/>
        <a:lstStyle/>
        <a:p>
          <a:endParaRPr lang="en-GB"/>
        </a:p>
      </dgm:t>
    </dgm:pt>
    <dgm:pt modelId="{2E882310-E23C-4E7C-A70F-20AE6EC08D06}" type="sibTrans" cxnId="{89B83E18-AB3C-47A1-9BE1-033E26F5052F}">
      <dgm:prSet/>
      <dgm:spPr/>
      <dgm:t>
        <a:bodyPr/>
        <a:lstStyle/>
        <a:p>
          <a:endParaRPr lang="en-GB"/>
        </a:p>
      </dgm:t>
    </dgm:pt>
    <dgm:pt modelId="{9B6B0621-4454-4723-8F47-DDE454E2AD4F}">
      <dgm:prSet phldrT="[Text]"/>
      <dgm:spPr/>
      <dgm:t>
        <a:bodyPr/>
        <a:lstStyle/>
        <a:p>
          <a:r>
            <a:rPr lang="en-GB" dirty="0"/>
            <a:t>ABC Model </a:t>
          </a:r>
        </a:p>
      </dgm:t>
    </dgm:pt>
    <dgm:pt modelId="{8FC339AF-56BE-4038-A554-061D839D6431}" type="parTrans" cxnId="{A550FEB5-3DA8-464F-AA71-7480DE656A52}">
      <dgm:prSet/>
      <dgm:spPr/>
      <dgm:t>
        <a:bodyPr/>
        <a:lstStyle/>
        <a:p>
          <a:endParaRPr lang="en-GB"/>
        </a:p>
      </dgm:t>
    </dgm:pt>
    <dgm:pt modelId="{C35DE2F5-8B41-4D4E-B4CC-D6A72ACCA57D}" type="sibTrans" cxnId="{A550FEB5-3DA8-464F-AA71-7480DE656A52}">
      <dgm:prSet/>
      <dgm:spPr/>
      <dgm:t>
        <a:bodyPr/>
        <a:lstStyle/>
        <a:p>
          <a:endParaRPr lang="en-GB"/>
        </a:p>
      </dgm:t>
    </dgm:pt>
    <dgm:pt modelId="{C0F96748-B132-4E12-A120-A702A6BF5E5C}">
      <dgm:prSet phldrT="[Text]"/>
      <dgm:spPr/>
      <dgm:t>
        <a:bodyPr/>
        <a:lstStyle/>
        <a:p>
          <a:r>
            <a:rPr lang="en-GB" dirty="0"/>
            <a:t>Person-centred, Strength-based and Relationship-based Approaches</a:t>
          </a:r>
        </a:p>
      </dgm:t>
    </dgm:pt>
    <dgm:pt modelId="{F47FC1A4-5CF3-4458-91AC-A2C354C8673B}" type="parTrans" cxnId="{EA0EAB98-9E05-4481-87CE-F28C7FBE833B}">
      <dgm:prSet/>
      <dgm:spPr/>
      <dgm:t>
        <a:bodyPr/>
        <a:lstStyle/>
        <a:p>
          <a:endParaRPr lang="en-GB"/>
        </a:p>
      </dgm:t>
    </dgm:pt>
    <dgm:pt modelId="{F579A630-CF30-4471-9032-40F7C454EFCB}" type="sibTrans" cxnId="{EA0EAB98-9E05-4481-87CE-F28C7FBE833B}">
      <dgm:prSet/>
      <dgm:spPr/>
      <dgm:t>
        <a:bodyPr/>
        <a:lstStyle/>
        <a:p>
          <a:endParaRPr lang="en-GB"/>
        </a:p>
      </dgm:t>
    </dgm:pt>
    <dgm:pt modelId="{E667B488-3402-4652-AEF6-1E3F377BD45D}">
      <dgm:prSet phldrT="[Text]"/>
      <dgm:spPr/>
      <dgm:t>
        <a:bodyPr/>
        <a:lstStyle/>
        <a:p>
          <a:r>
            <a:rPr lang="en-GB" dirty="0"/>
            <a:t>Social Exchange Theory</a:t>
          </a:r>
        </a:p>
      </dgm:t>
    </dgm:pt>
    <dgm:pt modelId="{390A5277-0983-4021-8734-AA6D989DCE86}" type="parTrans" cxnId="{04750234-6AE0-44E8-9C7F-F4A6FDC533A3}">
      <dgm:prSet/>
      <dgm:spPr/>
      <dgm:t>
        <a:bodyPr/>
        <a:lstStyle/>
        <a:p>
          <a:endParaRPr lang="en-GB"/>
        </a:p>
      </dgm:t>
    </dgm:pt>
    <dgm:pt modelId="{C1394F13-524D-46EE-A4C6-1B9CAE308508}" type="sibTrans" cxnId="{04750234-6AE0-44E8-9C7F-F4A6FDC533A3}">
      <dgm:prSet/>
      <dgm:spPr/>
      <dgm:t>
        <a:bodyPr/>
        <a:lstStyle/>
        <a:p>
          <a:endParaRPr lang="en-GB"/>
        </a:p>
      </dgm:t>
    </dgm:pt>
    <dgm:pt modelId="{158B55D9-D367-4E3C-82B1-9EA655BF5932}">
      <dgm:prSet phldrT="[Text]"/>
      <dgm:spPr/>
      <dgm:t>
        <a:bodyPr/>
        <a:lstStyle/>
        <a:p>
          <a:r>
            <a:rPr lang="en-GB" dirty="0"/>
            <a:t>Solution-focused Approach</a:t>
          </a:r>
        </a:p>
      </dgm:t>
    </dgm:pt>
    <dgm:pt modelId="{003B3344-0C03-4A18-B8DA-4060C412694C}" type="parTrans" cxnId="{FA1605F7-4AEA-4FAA-B96C-A02CCB40EAAC}">
      <dgm:prSet/>
      <dgm:spPr/>
      <dgm:t>
        <a:bodyPr/>
        <a:lstStyle/>
        <a:p>
          <a:endParaRPr lang="en-GB"/>
        </a:p>
      </dgm:t>
    </dgm:pt>
    <dgm:pt modelId="{D7A976BD-59DF-4E02-BC4B-74A37A89EF05}" type="sibTrans" cxnId="{FA1605F7-4AEA-4FAA-B96C-A02CCB40EAAC}">
      <dgm:prSet/>
      <dgm:spPr/>
      <dgm:t>
        <a:bodyPr/>
        <a:lstStyle/>
        <a:p>
          <a:endParaRPr lang="en-GB"/>
        </a:p>
      </dgm:t>
    </dgm:pt>
    <dgm:pt modelId="{00C3E843-CC6C-40AA-8726-D3EC30BD19A0}">
      <dgm:prSet phldrT="[Text]"/>
      <dgm:spPr/>
      <dgm:t>
        <a:bodyPr/>
        <a:lstStyle/>
        <a:p>
          <a:r>
            <a:rPr lang="en-GB" dirty="0"/>
            <a:t>Ecological System Theory</a:t>
          </a:r>
        </a:p>
      </dgm:t>
    </dgm:pt>
    <dgm:pt modelId="{78961E1E-4641-432F-8D69-604C311E0E4E}" type="parTrans" cxnId="{250A28AB-6123-4AC4-B44F-BAE31C871C0B}">
      <dgm:prSet/>
      <dgm:spPr/>
      <dgm:t>
        <a:bodyPr/>
        <a:lstStyle/>
        <a:p>
          <a:endParaRPr lang="en-GB"/>
        </a:p>
      </dgm:t>
    </dgm:pt>
    <dgm:pt modelId="{2869ABDC-01D6-4EED-A259-094E0D41AFE2}" type="sibTrans" cxnId="{250A28AB-6123-4AC4-B44F-BAE31C871C0B}">
      <dgm:prSet/>
      <dgm:spPr/>
      <dgm:t>
        <a:bodyPr/>
        <a:lstStyle/>
        <a:p>
          <a:endParaRPr lang="en-GB"/>
        </a:p>
      </dgm:t>
    </dgm:pt>
    <dgm:pt modelId="{BA22B0AF-AD50-44C9-AA48-57408E29C7F7}">
      <dgm:prSet phldrT="[Text]"/>
      <dgm:spPr/>
      <dgm:t>
        <a:bodyPr/>
        <a:lstStyle/>
        <a:p>
          <a:r>
            <a:rPr lang="en-GB" dirty="0"/>
            <a:t>Family System Theory</a:t>
          </a:r>
        </a:p>
      </dgm:t>
    </dgm:pt>
    <dgm:pt modelId="{F23A91E9-3B3E-43A8-A743-1BA3C56D0078}" type="parTrans" cxnId="{96588BAF-55BA-44AA-A1E0-45ED6B9390BB}">
      <dgm:prSet/>
      <dgm:spPr/>
      <dgm:t>
        <a:bodyPr/>
        <a:lstStyle/>
        <a:p>
          <a:endParaRPr lang="en-GB"/>
        </a:p>
      </dgm:t>
    </dgm:pt>
    <dgm:pt modelId="{D5E67ADC-0FF0-40E5-BDA1-9AC65E3C0229}" type="sibTrans" cxnId="{96588BAF-55BA-44AA-A1E0-45ED6B9390BB}">
      <dgm:prSet/>
      <dgm:spPr/>
      <dgm:t>
        <a:bodyPr/>
        <a:lstStyle/>
        <a:p>
          <a:endParaRPr lang="en-GB"/>
        </a:p>
      </dgm:t>
    </dgm:pt>
    <dgm:pt modelId="{2CEB1D1E-5CFC-4096-9B37-0A188E6A520F}">
      <dgm:prSet phldrT="[Text]"/>
      <dgm:spPr/>
      <dgm:t>
        <a:bodyPr/>
        <a:lstStyle/>
        <a:p>
          <a:r>
            <a:rPr lang="en-GB" dirty="0"/>
            <a:t>Tasked-oriented Approach</a:t>
          </a:r>
        </a:p>
      </dgm:t>
    </dgm:pt>
    <dgm:pt modelId="{619E8DB0-308F-451E-B6FF-A10C23CA0772}" type="parTrans" cxnId="{E44D52F6-FCAD-4CBA-AF89-339E19A4E529}">
      <dgm:prSet/>
      <dgm:spPr/>
      <dgm:t>
        <a:bodyPr/>
        <a:lstStyle/>
        <a:p>
          <a:endParaRPr lang="en-GB"/>
        </a:p>
      </dgm:t>
    </dgm:pt>
    <dgm:pt modelId="{9B7BDD6D-16E9-444C-98C9-683BF1FF6738}" type="sibTrans" cxnId="{E44D52F6-FCAD-4CBA-AF89-339E19A4E529}">
      <dgm:prSet/>
      <dgm:spPr/>
      <dgm:t>
        <a:bodyPr/>
        <a:lstStyle/>
        <a:p>
          <a:endParaRPr lang="en-GB"/>
        </a:p>
      </dgm:t>
    </dgm:pt>
    <dgm:pt modelId="{73A47768-ADF3-4313-A617-A1DB0683B124}" type="pres">
      <dgm:prSet presAssocID="{D25F9598-8821-4CAB-97E3-D7AEC9574AC6}" presName="theList" presStyleCnt="0">
        <dgm:presLayoutVars>
          <dgm:dir/>
          <dgm:animLvl val="lvl"/>
          <dgm:resizeHandles val="exact"/>
        </dgm:presLayoutVars>
      </dgm:prSet>
      <dgm:spPr/>
    </dgm:pt>
    <dgm:pt modelId="{31DA544C-A6F3-4AF7-B22F-B6BBA5EE5EAB}" type="pres">
      <dgm:prSet presAssocID="{53AA4B9B-D587-4BCA-9884-A7C8BD05A001}" presName="compNode" presStyleCnt="0"/>
      <dgm:spPr/>
    </dgm:pt>
    <dgm:pt modelId="{30F3EBC4-83AE-4AE7-B3B5-3D888496679D}" type="pres">
      <dgm:prSet presAssocID="{53AA4B9B-D587-4BCA-9884-A7C8BD05A001}" presName="aNode" presStyleLbl="bgShp" presStyleIdx="0" presStyleCnt="4"/>
      <dgm:spPr/>
    </dgm:pt>
    <dgm:pt modelId="{996C0E1A-A659-4BBA-A0A5-40CF1E237204}" type="pres">
      <dgm:prSet presAssocID="{53AA4B9B-D587-4BCA-9884-A7C8BD05A001}" presName="textNode" presStyleLbl="bgShp" presStyleIdx="0" presStyleCnt="4"/>
      <dgm:spPr/>
    </dgm:pt>
    <dgm:pt modelId="{513A8FBD-09B0-4ADC-A667-366D0AE79F4E}" type="pres">
      <dgm:prSet presAssocID="{53AA4B9B-D587-4BCA-9884-A7C8BD05A001}" presName="compChildNode" presStyleCnt="0"/>
      <dgm:spPr/>
    </dgm:pt>
    <dgm:pt modelId="{8D62B542-8897-47F7-8E61-0F2C157B930D}" type="pres">
      <dgm:prSet presAssocID="{53AA4B9B-D587-4BCA-9884-A7C8BD05A001}" presName="theInnerList" presStyleCnt="0"/>
      <dgm:spPr/>
    </dgm:pt>
    <dgm:pt modelId="{46D45962-4E7B-4566-896E-BB36AC419DE6}" type="pres">
      <dgm:prSet presAssocID="{16EBF3F7-D64E-4F7B-B616-5E0C7F34262E}" presName="childNode" presStyleLbl="node1" presStyleIdx="0" presStyleCnt="12">
        <dgm:presLayoutVars>
          <dgm:bulletEnabled val="1"/>
        </dgm:presLayoutVars>
      </dgm:prSet>
      <dgm:spPr/>
    </dgm:pt>
    <dgm:pt modelId="{3E865B50-D412-4D75-9EFF-E4B2B2F0BAEA}" type="pres">
      <dgm:prSet presAssocID="{16EBF3F7-D64E-4F7B-B616-5E0C7F34262E}" presName="aSpace2" presStyleCnt="0"/>
      <dgm:spPr/>
    </dgm:pt>
    <dgm:pt modelId="{8B775591-7FAC-4EEF-A9BA-258EF9DE25D2}" type="pres">
      <dgm:prSet presAssocID="{E006EF30-C441-4D70-8D03-F1DCA31CA0D7}" presName="childNode" presStyleLbl="node1" presStyleIdx="1" presStyleCnt="12">
        <dgm:presLayoutVars>
          <dgm:bulletEnabled val="1"/>
        </dgm:presLayoutVars>
      </dgm:prSet>
      <dgm:spPr/>
    </dgm:pt>
    <dgm:pt modelId="{23E29190-63A1-49E1-A602-C5F055D36151}" type="pres">
      <dgm:prSet presAssocID="{E006EF30-C441-4D70-8D03-F1DCA31CA0D7}" presName="aSpace2" presStyleCnt="0"/>
      <dgm:spPr/>
    </dgm:pt>
    <dgm:pt modelId="{599D8CF6-DE05-479B-BD59-D9CAD6B844ED}" type="pres">
      <dgm:prSet presAssocID="{9B6B0621-4454-4723-8F47-DDE454E2AD4F}" presName="childNode" presStyleLbl="node1" presStyleIdx="2" presStyleCnt="12">
        <dgm:presLayoutVars>
          <dgm:bulletEnabled val="1"/>
        </dgm:presLayoutVars>
      </dgm:prSet>
      <dgm:spPr/>
    </dgm:pt>
    <dgm:pt modelId="{2BA1FF0C-0658-4A46-9664-A0429215136F}" type="pres">
      <dgm:prSet presAssocID="{53AA4B9B-D587-4BCA-9884-A7C8BD05A001}" presName="aSpace" presStyleCnt="0"/>
      <dgm:spPr/>
    </dgm:pt>
    <dgm:pt modelId="{7F1B9C98-E3B5-4011-A902-40B15FDA9911}" type="pres">
      <dgm:prSet presAssocID="{783BB6F2-E37A-4274-B55D-D1AE48962E6C}" presName="compNode" presStyleCnt="0"/>
      <dgm:spPr/>
    </dgm:pt>
    <dgm:pt modelId="{A0C9140B-2246-4559-8CA0-738ADAC4A1B6}" type="pres">
      <dgm:prSet presAssocID="{783BB6F2-E37A-4274-B55D-D1AE48962E6C}" presName="aNode" presStyleLbl="bgShp" presStyleIdx="1" presStyleCnt="4"/>
      <dgm:spPr/>
    </dgm:pt>
    <dgm:pt modelId="{156E78F1-68F4-476C-85D3-05710C698146}" type="pres">
      <dgm:prSet presAssocID="{783BB6F2-E37A-4274-B55D-D1AE48962E6C}" presName="textNode" presStyleLbl="bgShp" presStyleIdx="1" presStyleCnt="4"/>
      <dgm:spPr/>
    </dgm:pt>
    <dgm:pt modelId="{FA3B6D2F-1FC2-4878-B96D-BF2E247467C4}" type="pres">
      <dgm:prSet presAssocID="{783BB6F2-E37A-4274-B55D-D1AE48962E6C}" presName="compChildNode" presStyleCnt="0"/>
      <dgm:spPr/>
    </dgm:pt>
    <dgm:pt modelId="{69C11A65-1398-4389-BC79-F9AAB3EC531B}" type="pres">
      <dgm:prSet presAssocID="{783BB6F2-E37A-4274-B55D-D1AE48962E6C}" presName="theInnerList" presStyleCnt="0"/>
      <dgm:spPr/>
    </dgm:pt>
    <dgm:pt modelId="{415ACF12-780F-4B9B-BCAB-577C6B46B4CB}" type="pres">
      <dgm:prSet presAssocID="{ADD4C3E5-17B0-4525-B386-DED37DF6C8B1}" presName="childNode" presStyleLbl="node1" presStyleIdx="3" presStyleCnt="12">
        <dgm:presLayoutVars>
          <dgm:bulletEnabled val="1"/>
        </dgm:presLayoutVars>
      </dgm:prSet>
      <dgm:spPr/>
    </dgm:pt>
    <dgm:pt modelId="{FDFC66D9-7E3B-465D-BE0A-5751680D457F}" type="pres">
      <dgm:prSet presAssocID="{ADD4C3E5-17B0-4525-B386-DED37DF6C8B1}" presName="aSpace2" presStyleCnt="0"/>
      <dgm:spPr/>
    </dgm:pt>
    <dgm:pt modelId="{D30ED685-0325-4794-9EC4-DF6140994DA0}" type="pres">
      <dgm:prSet presAssocID="{C0915FD2-DAC2-4B58-AE27-787882927E11}" presName="childNode" presStyleLbl="node1" presStyleIdx="4" presStyleCnt="12">
        <dgm:presLayoutVars>
          <dgm:bulletEnabled val="1"/>
        </dgm:presLayoutVars>
      </dgm:prSet>
      <dgm:spPr/>
    </dgm:pt>
    <dgm:pt modelId="{2685D3EA-1768-419B-9C70-1832BBE56BFE}" type="pres">
      <dgm:prSet presAssocID="{C0915FD2-DAC2-4B58-AE27-787882927E11}" presName="aSpace2" presStyleCnt="0"/>
      <dgm:spPr/>
    </dgm:pt>
    <dgm:pt modelId="{24EEC733-ACE2-4D7A-8CF2-4DFBE86B1F27}" type="pres">
      <dgm:prSet presAssocID="{C0F96748-B132-4E12-A120-A702A6BF5E5C}" presName="childNode" presStyleLbl="node1" presStyleIdx="5" presStyleCnt="12">
        <dgm:presLayoutVars>
          <dgm:bulletEnabled val="1"/>
        </dgm:presLayoutVars>
      </dgm:prSet>
      <dgm:spPr/>
    </dgm:pt>
    <dgm:pt modelId="{1F74CF33-F980-43E5-B764-098EB370C4C7}" type="pres">
      <dgm:prSet presAssocID="{783BB6F2-E37A-4274-B55D-D1AE48962E6C}" presName="aSpace" presStyleCnt="0"/>
      <dgm:spPr/>
    </dgm:pt>
    <dgm:pt modelId="{623DBD68-E36D-4946-84A4-0F49347A5F16}" type="pres">
      <dgm:prSet presAssocID="{59C7B72E-7F8E-4CF4-A0DE-360FD453119F}" presName="compNode" presStyleCnt="0"/>
      <dgm:spPr/>
    </dgm:pt>
    <dgm:pt modelId="{26D79488-175A-42CF-A28F-22EEFD49ADD0}" type="pres">
      <dgm:prSet presAssocID="{59C7B72E-7F8E-4CF4-A0DE-360FD453119F}" presName="aNode" presStyleLbl="bgShp" presStyleIdx="2" presStyleCnt="4"/>
      <dgm:spPr/>
    </dgm:pt>
    <dgm:pt modelId="{26273830-BB2E-470B-825E-504B3F98EFBC}" type="pres">
      <dgm:prSet presAssocID="{59C7B72E-7F8E-4CF4-A0DE-360FD453119F}" presName="textNode" presStyleLbl="bgShp" presStyleIdx="2" presStyleCnt="4"/>
      <dgm:spPr/>
    </dgm:pt>
    <dgm:pt modelId="{355766A5-E5B7-4BCA-B2F4-C5A8EA71D781}" type="pres">
      <dgm:prSet presAssocID="{59C7B72E-7F8E-4CF4-A0DE-360FD453119F}" presName="compChildNode" presStyleCnt="0"/>
      <dgm:spPr/>
    </dgm:pt>
    <dgm:pt modelId="{775B02AA-087B-48F6-B5B6-0D4C61EC1777}" type="pres">
      <dgm:prSet presAssocID="{59C7B72E-7F8E-4CF4-A0DE-360FD453119F}" presName="theInnerList" presStyleCnt="0"/>
      <dgm:spPr/>
    </dgm:pt>
    <dgm:pt modelId="{F4343E11-2542-431B-AE75-E715A952AE65}" type="pres">
      <dgm:prSet presAssocID="{E667B488-3402-4652-AEF6-1E3F377BD45D}" presName="childNode" presStyleLbl="node1" presStyleIdx="6" presStyleCnt="12">
        <dgm:presLayoutVars>
          <dgm:bulletEnabled val="1"/>
        </dgm:presLayoutVars>
      </dgm:prSet>
      <dgm:spPr/>
    </dgm:pt>
    <dgm:pt modelId="{F5ABADA1-DDE9-460D-8850-A643B2F35A3A}" type="pres">
      <dgm:prSet presAssocID="{E667B488-3402-4652-AEF6-1E3F377BD45D}" presName="aSpace2" presStyleCnt="0"/>
      <dgm:spPr/>
    </dgm:pt>
    <dgm:pt modelId="{4B89BF29-3AF7-49FA-BAD7-78C4D838AFB1}" type="pres">
      <dgm:prSet presAssocID="{158B55D9-D367-4E3C-82B1-9EA655BF5932}" presName="childNode" presStyleLbl="node1" presStyleIdx="7" presStyleCnt="12">
        <dgm:presLayoutVars>
          <dgm:bulletEnabled val="1"/>
        </dgm:presLayoutVars>
      </dgm:prSet>
      <dgm:spPr/>
    </dgm:pt>
    <dgm:pt modelId="{109C859B-0198-40D3-A1AC-5435A81E4FB3}" type="pres">
      <dgm:prSet presAssocID="{158B55D9-D367-4E3C-82B1-9EA655BF5932}" presName="aSpace2" presStyleCnt="0"/>
      <dgm:spPr/>
    </dgm:pt>
    <dgm:pt modelId="{2D57591E-8F6C-4A65-AC55-56DCA7E92048}" type="pres">
      <dgm:prSet presAssocID="{2CEB1D1E-5CFC-4096-9B37-0A188E6A520F}" presName="childNode" presStyleLbl="node1" presStyleIdx="8" presStyleCnt="12">
        <dgm:presLayoutVars>
          <dgm:bulletEnabled val="1"/>
        </dgm:presLayoutVars>
      </dgm:prSet>
      <dgm:spPr/>
    </dgm:pt>
    <dgm:pt modelId="{62248070-B0F3-4537-AC80-14DDDF010FA9}" type="pres">
      <dgm:prSet presAssocID="{59C7B72E-7F8E-4CF4-A0DE-360FD453119F}" presName="aSpace" presStyleCnt="0"/>
      <dgm:spPr/>
    </dgm:pt>
    <dgm:pt modelId="{8E140745-D96B-454D-B0D4-8A672F117BBD}" type="pres">
      <dgm:prSet presAssocID="{5B8FED2C-FBE8-49BE-9EED-AC3EFCD7BF0F}" presName="compNode" presStyleCnt="0"/>
      <dgm:spPr/>
    </dgm:pt>
    <dgm:pt modelId="{E93B1FC4-D775-4D65-BF4A-C97EC11571BA}" type="pres">
      <dgm:prSet presAssocID="{5B8FED2C-FBE8-49BE-9EED-AC3EFCD7BF0F}" presName="aNode" presStyleLbl="bgShp" presStyleIdx="3" presStyleCnt="4"/>
      <dgm:spPr/>
    </dgm:pt>
    <dgm:pt modelId="{418F4A2D-E43A-475B-93FF-D0425196E07F}" type="pres">
      <dgm:prSet presAssocID="{5B8FED2C-FBE8-49BE-9EED-AC3EFCD7BF0F}" presName="textNode" presStyleLbl="bgShp" presStyleIdx="3" presStyleCnt="4"/>
      <dgm:spPr/>
    </dgm:pt>
    <dgm:pt modelId="{CCB31890-A618-4BC8-B54D-B6AF879E7F03}" type="pres">
      <dgm:prSet presAssocID="{5B8FED2C-FBE8-49BE-9EED-AC3EFCD7BF0F}" presName="compChildNode" presStyleCnt="0"/>
      <dgm:spPr/>
    </dgm:pt>
    <dgm:pt modelId="{E5808E2B-AED6-4439-B8DE-AA8F2C6CC426}" type="pres">
      <dgm:prSet presAssocID="{5B8FED2C-FBE8-49BE-9EED-AC3EFCD7BF0F}" presName="theInnerList" presStyleCnt="0"/>
      <dgm:spPr/>
    </dgm:pt>
    <dgm:pt modelId="{58F3464A-5CEE-43E8-91B0-45801CC48B3C}" type="pres">
      <dgm:prSet presAssocID="{00C3E843-CC6C-40AA-8726-D3EC30BD19A0}" presName="childNode" presStyleLbl="node1" presStyleIdx="9" presStyleCnt="12">
        <dgm:presLayoutVars>
          <dgm:bulletEnabled val="1"/>
        </dgm:presLayoutVars>
      </dgm:prSet>
      <dgm:spPr/>
    </dgm:pt>
    <dgm:pt modelId="{86A3704C-7DA9-43B0-9A86-61EBA1483D8C}" type="pres">
      <dgm:prSet presAssocID="{00C3E843-CC6C-40AA-8726-D3EC30BD19A0}" presName="aSpace2" presStyleCnt="0"/>
      <dgm:spPr/>
    </dgm:pt>
    <dgm:pt modelId="{E1D671F9-4A12-4438-9433-544F74A5B568}" type="pres">
      <dgm:prSet presAssocID="{BA22B0AF-AD50-44C9-AA48-57408E29C7F7}" presName="childNode" presStyleLbl="node1" presStyleIdx="10" presStyleCnt="12">
        <dgm:presLayoutVars>
          <dgm:bulletEnabled val="1"/>
        </dgm:presLayoutVars>
      </dgm:prSet>
      <dgm:spPr/>
    </dgm:pt>
    <dgm:pt modelId="{123CAD03-91CD-4E77-856A-0DF66F734650}" type="pres">
      <dgm:prSet presAssocID="{BA22B0AF-AD50-44C9-AA48-57408E29C7F7}" presName="aSpace2" presStyleCnt="0"/>
      <dgm:spPr/>
    </dgm:pt>
    <dgm:pt modelId="{EE5B2F8B-CC0C-4DE0-A8F6-BF19030445A8}" type="pres">
      <dgm:prSet presAssocID="{BD5C09C2-DC6A-4B06-BFB0-13E724270AA1}" presName="childNode" presStyleLbl="node1" presStyleIdx="11" presStyleCnt="12">
        <dgm:presLayoutVars>
          <dgm:bulletEnabled val="1"/>
        </dgm:presLayoutVars>
      </dgm:prSet>
      <dgm:spPr/>
    </dgm:pt>
  </dgm:ptLst>
  <dgm:cxnLst>
    <dgm:cxn modelId="{89B83E18-AB3C-47A1-9BE1-033E26F5052F}" srcId="{D25F9598-8821-4CAB-97E3-D7AEC9574AC6}" destId="{5B8FED2C-FBE8-49BE-9EED-AC3EFCD7BF0F}" srcOrd="3" destOrd="0" parTransId="{411F55D4-83E5-4D4B-B31F-586E8403A524}" sibTransId="{2E882310-E23C-4E7C-A70F-20AE6EC08D06}"/>
    <dgm:cxn modelId="{5EA67722-7AF3-41BD-A2D0-BFBFA8800159}" srcId="{D25F9598-8821-4CAB-97E3-D7AEC9574AC6}" destId="{53AA4B9B-D587-4BCA-9884-A7C8BD05A001}" srcOrd="0" destOrd="0" parTransId="{CF52E835-48DD-4538-B61D-7988A9F324FB}" sibTransId="{4FA2531C-3DBF-4CBE-AF0D-B83A9289AB4D}"/>
    <dgm:cxn modelId="{91535A27-B797-47A9-88AB-030A149C65E4}" srcId="{53AA4B9B-D587-4BCA-9884-A7C8BD05A001}" destId="{E006EF30-C441-4D70-8D03-F1DCA31CA0D7}" srcOrd="1" destOrd="0" parTransId="{FA3DEF25-D554-403B-9493-000257E2F7EA}" sibTransId="{C5EAC273-1E5B-4395-9196-365899643C8C}"/>
    <dgm:cxn modelId="{A0E5292C-39BB-466F-97CF-3348B0650C2B}" type="presOf" srcId="{53AA4B9B-D587-4BCA-9884-A7C8BD05A001}" destId="{996C0E1A-A659-4BBA-A0A5-40CF1E237204}" srcOrd="1" destOrd="0" presId="urn:microsoft.com/office/officeart/2005/8/layout/lProcess2"/>
    <dgm:cxn modelId="{2B867E2C-C91B-4A8A-85BA-38641F4BEE08}" type="presOf" srcId="{5B8FED2C-FBE8-49BE-9EED-AC3EFCD7BF0F}" destId="{418F4A2D-E43A-475B-93FF-D0425196E07F}" srcOrd="1" destOrd="0" presId="urn:microsoft.com/office/officeart/2005/8/layout/lProcess2"/>
    <dgm:cxn modelId="{04750234-6AE0-44E8-9C7F-F4A6FDC533A3}" srcId="{59C7B72E-7F8E-4CF4-A0DE-360FD453119F}" destId="{E667B488-3402-4652-AEF6-1E3F377BD45D}" srcOrd="0" destOrd="0" parTransId="{390A5277-0983-4021-8734-AA6D989DCE86}" sibTransId="{C1394F13-524D-46EE-A4C6-1B9CAE308508}"/>
    <dgm:cxn modelId="{74106B3A-07A6-4090-93A7-4C6ED766BC53}" type="presOf" srcId="{158B55D9-D367-4E3C-82B1-9EA655BF5932}" destId="{4B89BF29-3AF7-49FA-BAD7-78C4D838AFB1}" srcOrd="0" destOrd="0" presId="urn:microsoft.com/office/officeart/2005/8/layout/lProcess2"/>
    <dgm:cxn modelId="{19AC293F-8464-44B0-9E3D-CD0445947D58}" type="presOf" srcId="{16EBF3F7-D64E-4F7B-B616-5E0C7F34262E}" destId="{46D45962-4E7B-4566-896E-BB36AC419DE6}" srcOrd="0" destOrd="0" presId="urn:microsoft.com/office/officeart/2005/8/layout/lProcess2"/>
    <dgm:cxn modelId="{6EEC3642-0890-4976-81FF-06EB507FAC2D}" type="presOf" srcId="{53AA4B9B-D587-4BCA-9884-A7C8BD05A001}" destId="{30F3EBC4-83AE-4AE7-B3B5-3D888496679D}" srcOrd="0" destOrd="0" presId="urn:microsoft.com/office/officeart/2005/8/layout/lProcess2"/>
    <dgm:cxn modelId="{6E10D863-FE28-43FF-8A04-1C8D5284D5E5}" type="presOf" srcId="{ADD4C3E5-17B0-4525-B386-DED37DF6C8B1}" destId="{415ACF12-780F-4B9B-BCAB-577C6B46B4CB}" srcOrd="0" destOrd="0" presId="urn:microsoft.com/office/officeart/2005/8/layout/lProcess2"/>
    <dgm:cxn modelId="{2526D070-D3DC-4E80-930B-7A49C25C7C30}" type="presOf" srcId="{BD5C09C2-DC6A-4B06-BFB0-13E724270AA1}" destId="{EE5B2F8B-CC0C-4DE0-A8F6-BF19030445A8}" srcOrd="0" destOrd="0" presId="urn:microsoft.com/office/officeart/2005/8/layout/lProcess2"/>
    <dgm:cxn modelId="{7C608554-EB0B-43F8-BE2A-1BE77C0C7F8D}" srcId="{783BB6F2-E37A-4274-B55D-D1AE48962E6C}" destId="{ADD4C3E5-17B0-4525-B386-DED37DF6C8B1}" srcOrd="0" destOrd="0" parTransId="{892C36AE-7A15-4804-B8A9-96F9358D27F0}" sibTransId="{B054E361-B148-4116-9812-7E559F25F151}"/>
    <dgm:cxn modelId="{B0964255-6AE5-45B3-8F15-7DD39DD47923}" srcId="{D25F9598-8821-4CAB-97E3-D7AEC9574AC6}" destId="{59C7B72E-7F8E-4CF4-A0DE-360FD453119F}" srcOrd="2" destOrd="0" parTransId="{9AAA20FE-DDDC-43D0-BF96-8A9F6E75DFDB}" sibTransId="{9F72EA69-06F3-4286-AC00-257F7C85B21E}"/>
    <dgm:cxn modelId="{04737655-B301-419B-9D48-F54DC881EEA4}" type="presOf" srcId="{E006EF30-C441-4D70-8D03-F1DCA31CA0D7}" destId="{8B775591-7FAC-4EEF-A9BA-258EF9DE25D2}" srcOrd="0" destOrd="0" presId="urn:microsoft.com/office/officeart/2005/8/layout/lProcess2"/>
    <dgm:cxn modelId="{9083967B-FF03-40B7-9180-4242E75E8670}" type="presOf" srcId="{2CEB1D1E-5CFC-4096-9B37-0A188E6A520F}" destId="{2D57591E-8F6C-4A65-AC55-56DCA7E92048}" srcOrd="0" destOrd="0" presId="urn:microsoft.com/office/officeart/2005/8/layout/lProcess2"/>
    <dgm:cxn modelId="{3280F881-D718-47AA-9595-EA201B4F785F}" type="presOf" srcId="{59C7B72E-7F8E-4CF4-A0DE-360FD453119F}" destId="{26273830-BB2E-470B-825E-504B3F98EFBC}" srcOrd="1" destOrd="0" presId="urn:microsoft.com/office/officeart/2005/8/layout/lProcess2"/>
    <dgm:cxn modelId="{8EE7098E-4A0A-4B1D-BDBC-D3D88D061BDF}" type="presOf" srcId="{D25F9598-8821-4CAB-97E3-D7AEC9574AC6}" destId="{73A47768-ADF3-4313-A617-A1DB0683B124}" srcOrd="0" destOrd="0" presId="urn:microsoft.com/office/officeart/2005/8/layout/lProcess2"/>
    <dgm:cxn modelId="{EA0EAB98-9E05-4481-87CE-F28C7FBE833B}" srcId="{783BB6F2-E37A-4274-B55D-D1AE48962E6C}" destId="{C0F96748-B132-4E12-A120-A702A6BF5E5C}" srcOrd="2" destOrd="0" parTransId="{F47FC1A4-5CF3-4458-91AC-A2C354C8673B}" sibTransId="{F579A630-CF30-4471-9032-40F7C454EFCB}"/>
    <dgm:cxn modelId="{1E180D9E-8903-4FE4-8393-4C08EC70E79D}" type="presOf" srcId="{BA22B0AF-AD50-44C9-AA48-57408E29C7F7}" destId="{E1D671F9-4A12-4438-9433-544F74A5B568}" srcOrd="0" destOrd="0" presId="urn:microsoft.com/office/officeart/2005/8/layout/lProcess2"/>
    <dgm:cxn modelId="{5E9272A0-6C80-4354-A45C-03198D70AB95}" srcId="{783BB6F2-E37A-4274-B55D-D1AE48962E6C}" destId="{C0915FD2-DAC2-4B58-AE27-787882927E11}" srcOrd="1" destOrd="0" parTransId="{EB7244FD-3789-4FCB-97D9-36239BBF750F}" sibTransId="{C07875F4-4E0C-4DFC-B249-40A35A026E2B}"/>
    <dgm:cxn modelId="{51F174A5-C764-41B6-99BC-761BE155482D}" type="presOf" srcId="{9B6B0621-4454-4723-8F47-DDE454E2AD4F}" destId="{599D8CF6-DE05-479B-BD59-D9CAD6B844ED}" srcOrd="0" destOrd="0" presId="urn:microsoft.com/office/officeart/2005/8/layout/lProcess2"/>
    <dgm:cxn modelId="{5EEA50AA-E2E6-4143-8525-6BDA57FEAE4A}" srcId="{5B8FED2C-FBE8-49BE-9EED-AC3EFCD7BF0F}" destId="{BD5C09C2-DC6A-4B06-BFB0-13E724270AA1}" srcOrd="2" destOrd="0" parTransId="{E3116F4D-0DA9-47CD-A441-A2B7DD62DDD1}" sibTransId="{6D8E5BCE-0532-4100-BFA5-F1B1C190E79D}"/>
    <dgm:cxn modelId="{250A28AB-6123-4AC4-B44F-BAE31C871C0B}" srcId="{5B8FED2C-FBE8-49BE-9EED-AC3EFCD7BF0F}" destId="{00C3E843-CC6C-40AA-8726-D3EC30BD19A0}" srcOrd="0" destOrd="0" parTransId="{78961E1E-4641-432F-8D69-604C311E0E4E}" sibTransId="{2869ABDC-01D6-4EED-A259-094E0D41AFE2}"/>
    <dgm:cxn modelId="{96588BAF-55BA-44AA-A1E0-45ED6B9390BB}" srcId="{5B8FED2C-FBE8-49BE-9EED-AC3EFCD7BF0F}" destId="{BA22B0AF-AD50-44C9-AA48-57408E29C7F7}" srcOrd="1" destOrd="0" parTransId="{F23A91E9-3B3E-43A8-A743-1BA3C56D0078}" sibTransId="{D5E67ADC-0FF0-40E5-BDA1-9AC65E3C0229}"/>
    <dgm:cxn modelId="{A550FEB5-3DA8-464F-AA71-7480DE656A52}" srcId="{53AA4B9B-D587-4BCA-9884-A7C8BD05A001}" destId="{9B6B0621-4454-4723-8F47-DDE454E2AD4F}" srcOrd="2" destOrd="0" parTransId="{8FC339AF-56BE-4038-A554-061D839D6431}" sibTransId="{C35DE2F5-8B41-4D4E-B4CC-D6A72ACCA57D}"/>
    <dgm:cxn modelId="{A0F861BE-A99A-45E8-9215-6CAAE2A26F83}" type="presOf" srcId="{783BB6F2-E37A-4274-B55D-D1AE48962E6C}" destId="{A0C9140B-2246-4559-8CA0-738ADAC4A1B6}" srcOrd="0" destOrd="0" presId="urn:microsoft.com/office/officeart/2005/8/layout/lProcess2"/>
    <dgm:cxn modelId="{58B1A8BF-2E4C-4BA1-A739-77D1F5A3924A}" type="presOf" srcId="{C0915FD2-DAC2-4B58-AE27-787882927E11}" destId="{D30ED685-0325-4794-9EC4-DF6140994DA0}" srcOrd="0" destOrd="0" presId="urn:microsoft.com/office/officeart/2005/8/layout/lProcess2"/>
    <dgm:cxn modelId="{CEF989CD-98E9-4902-8C71-62A3E63FDEFE}" type="presOf" srcId="{00C3E843-CC6C-40AA-8726-D3EC30BD19A0}" destId="{58F3464A-5CEE-43E8-91B0-45801CC48B3C}" srcOrd="0" destOrd="0" presId="urn:microsoft.com/office/officeart/2005/8/layout/lProcess2"/>
    <dgm:cxn modelId="{B896F2D8-1C65-4874-A97A-C6D811D52289}" type="presOf" srcId="{59C7B72E-7F8E-4CF4-A0DE-360FD453119F}" destId="{26D79488-175A-42CF-A28F-22EEFD49ADD0}" srcOrd="0" destOrd="0" presId="urn:microsoft.com/office/officeart/2005/8/layout/lProcess2"/>
    <dgm:cxn modelId="{D86666DA-4DDC-444F-A54B-6E295EF41618}" type="presOf" srcId="{783BB6F2-E37A-4274-B55D-D1AE48962E6C}" destId="{156E78F1-68F4-476C-85D3-05710C698146}" srcOrd="1" destOrd="0" presId="urn:microsoft.com/office/officeart/2005/8/layout/lProcess2"/>
    <dgm:cxn modelId="{DFD122E1-E2FE-4B57-A5C7-988A6393178F}" type="presOf" srcId="{5B8FED2C-FBE8-49BE-9EED-AC3EFCD7BF0F}" destId="{E93B1FC4-D775-4D65-BF4A-C97EC11571BA}" srcOrd="0" destOrd="0" presId="urn:microsoft.com/office/officeart/2005/8/layout/lProcess2"/>
    <dgm:cxn modelId="{956E6CE4-7C58-4C20-B31C-85DB921E8C30}" srcId="{53AA4B9B-D587-4BCA-9884-A7C8BD05A001}" destId="{16EBF3F7-D64E-4F7B-B616-5E0C7F34262E}" srcOrd="0" destOrd="0" parTransId="{14DF0696-4679-48C8-BF29-77BA630A3727}" sibTransId="{CCA81279-F86F-44A1-B68C-4C946E836F8F}"/>
    <dgm:cxn modelId="{FA8EE0EA-F3CC-4746-B47C-D46A3817625C}" type="presOf" srcId="{C0F96748-B132-4E12-A120-A702A6BF5E5C}" destId="{24EEC733-ACE2-4D7A-8CF2-4DFBE86B1F27}" srcOrd="0" destOrd="0" presId="urn:microsoft.com/office/officeart/2005/8/layout/lProcess2"/>
    <dgm:cxn modelId="{E44D52F6-FCAD-4CBA-AF89-339E19A4E529}" srcId="{59C7B72E-7F8E-4CF4-A0DE-360FD453119F}" destId="{2CEB1D1E-5CFC-4096-9B37-0A188E6A520F}" srcOrd="2" destOrd="0" parTransId="{619E8DB0-308F-451E-B6FF-A10C23CA0772}" sibTransId="{9B7BDD6D-16E9-444C-98C9-683BF1FF6738}"/>
    <dgm:cxn modelId="{FA1605F7-4AEA-4FAA-B96C-A02CCB40EAAC}" srcId="{59C7B72E-7F8E-4CF4-A0DE-360FD453119F}" destId="{158B55D9-D367-4E3C-82B1-9EA655BF5932}" srcOrd="1" destOrd="0" parTransId="{003B3344-0C03-4A18-B8DA-4060C412694C}" sibTransId="{D7A976BD-59DF-4E02-BC4B-74A37A89EF05}"/>
    <dgm:cxn modelId="{792703FA-FCAF-42BB-9BBD-BBCD07A4752F}" srcId="{D25F9598-8821-4CAB-97E3-D7AEC9574AC6}" destId="{783BB6F2-E37A-4274-B55D-D1AE48962E6C}" srcOrd="1" destOrd="0" parTransId="{095B686D-E874-4425-B21D-13920F5A85C5}" sibTransId="{6297391E-8DA0-4D5D-AC20-167622560626}"/>
    <dgm:cxn modelId="{C9F0E4FF-B48E-41F8-ADE0-95E61F8F5542}" type="presOf" srcId="{E667B488-3402-4652-AEF6-1E3F377BD45D}" destId="{F4343E11-2542-431B-AE75-E715A952AE65}" srcOrd="0" destOrd="0" presId="urn:microsoft.com/office/officeart/2005/8/layout/lProcess2"/>
    <dgm:cxn modelId="{6EE433B6-9F75-4647-A358-054C06A9BF16}" type="presParOf" srcId="{73A47768-ADF3-4313-A617-A1DB0683B124}" destId="{31DA544C-A6F3-4AF7-B22F-B6BBA5EE5EAB}" srcOrd="0" destOrd="0" presId="urn:microsoft.com/office/officeart/2005/8/layout/lProcess2"/>
    <dgm:cxn modelId="{0D089BA2-19E5-4CA4-9174-2A8A0002CA46}" type="presParOf" srcId="{31DA544C-A6F3-4AF7-B22F-B6BBA5EE5EAB}" destId="{30F3EBC4-83AE-4AE7-B3B5-3D888496679D}" srcOrd="0" destOrd="0" presId="urn:microsoft.com/office/officeart/2005/8/layout/lProcess2"/>
    <dgm:cxn modelId="{41D18084-87D7-4E68-8F73-229277EC8AD3}" type="presParOf" srcId="{31DA544C-A6F3-4AF7-B22F-B6BBA5EE5EAB}" destId="{996C0E1A-A659-4BBA-A0A5-40CF1E237204}" srcOrd="1" destOrd="0" presId="urn:microsoft.com/office/officeart/2005/8/layout/lProcess2"/>
    <dgm:cxn modelId="{7B95969C-BB28-45ED-8FA0-47E752D2A434}" type="presParOf" srcId="{31DA544C-A6F3-4AF7-B22F-B6BBA5EE5EAB}" destId="{513A8FBD-09B0-4ADC-A667-366D0AE79F4E}" srcOrd="2" destOrd="0" presId="urn:microsoft.com/office/officeart/2005/8/layout/lProcess2"/>
    <dgm:cxn modelId="{093B04C6-692A-4361-BA56-4BA42A9EDC94}" type="presParOf" srcId="{513A8FBD-09B0-4ADC-A667-366D0AE79F4E}" destId="{8D62B542-8897-47F7-8E61-0F2C157B930D}" srcOrd="0" destOrd="0" presId="urn:microsoft.com/office/officeart/2005/8/layout/lProcess2"/>
    <dgm:cxn modelId="{230CEDAA-D422-4ED1-9845-E25EDF5121DC}" type="presParOf" srcId="{8D62B542-8897-47F7-8E61-0F2C157B930D}" destId="{46D45962-4E7B-4566-896E-BB36AC419DE6}" srcOrd="0" destOrd="0" presId="urn:microsoft.com/office/officeart/2005/8/layout/lProcess2"/>
    <dgm:cxn modelId="{47D1A368-F7A2-4792-97DB-F9A23276E14D}" type="presParOf" srcId="{8D62B542-8897-47F7-8E61-0F2C157B930D}" destId="{3E865B50-D412-4D75-9EFF-E4B2B2F0BAEA}" srcOrd="1" destOrd="0" presId="urn:microsoft.com/office/officeart/2005/8/layout/lProcess2"/>
    <dgm:cxn modelId="{48B35A61-89F8-4008-9820-18662AD19538}" type="presParOf" srcId="{8D62B542-8897-47F7-8E61-0F2C157B930D}" destId="{8B775591-7FAC-4EEF-A9BA-258EF9DE25D2}" srcOrd="2" destOrd="0" presId="urn:microsoft.com/office/officeart/2005/8/layout/lProcess2"/>
    <dgm:cxn modelId="{56D4429F-773B-4E26-9293-786E3F29D8A2}" type="presParOf" srcId="{8D62B542-8897-47F7-8E61-0F2C157B930D}" destId="{23E29190-63A1-49E1-A602-C5F055D36151}" srcOrd="3" destOrd="0" presId="urn:microsoft.com/office/officeart/2005/8/layout/lProcess2"/>
    <dgm:cxn modelId="{50DC930F-E8C8-4889-8402-4822341C6C07}" type="presParOf" srcId="{8D62B542-8897-47F7-8E61-0F2C157B930D}" destId="{599D8CF6-DE05-479B-BD59-D9CAD6B844ED}" srcOrd="4" destOrd="0" presId="urn:microsoft.com/office/officeart/2005/8/layout/lProcess2"/>
    <dgm:cxn modelId="{2E560686-7073-458B-8405-4E1674482479}" type="presParOf" srcId="{73A47768-ADF3-4313-A617-A1DB0683B124}" destId="{2BA1FF0C-0658-4A46-9664-A0429215136F}" srcOrd="1" destOrd="0" presId="urn:microsoft.com/office/officeart/2005/8/layout/lProcess2"/>
    <dgm:cxn modelId="{7959F9B7-C9E6-4EC1-99EE-1DBB92C72D01}" type="presParOf" srcId="{73A47768-ADF3-4313-A617-A1DB0683B124}" destId="{7F1B9C98-E3B5-4011-A902-40B15FDA9911}" srcOrd="2" destOrd="0" presId="urn:microsoft.com/office/officeart/2005/8/layout/lProcess2"/>
    <dgm:cxn modelId="{501E483B-F75C-43FE-BD05-AE7148CE868D}" type="presParOf" srcId="{7F1B9C98-E3B5-4011-A902-40B15FDA9911}" destId="{A0C9140B-2246-4559-8CA0-738ADAC4A1B6}" srcOrd="0" destOrd="0" presId="urn:microsoft.com/office/officeart/2005/8/layout/lProcess2"/>
    <dgm:cxn modelId="{19F8B8F6-A765-4922-BDD2-09F3F8B74F1D}" type="presParOf" srcId="{7F1B9C98-E3B5-4011-A902-40B15FDA9911}" destId="{156E78F1-68F4-476C-85D3-05710C698146}" srcOrd="1" destOrd="0" presId="urn:microsoft.com/office/officeart/2005/8/layout/lProcess2"/>
    <dgm:cxn modelId="{406FB923-0DB8-4212-AD52-6CFA46B54462}" type="presParOf" srcId="{7F1B9C98-E3B5-4011-A902-40B15FDA9911}" destId="{FA3B6D2F-1FC2-4878-B96D-BF2E247467C4}" srcOrd="2" destOrd="0" presId="urn:microsoft.com/office/officeart/2005/8/layout/lProcess2"/>
    <dgm:cxn modelId="{A0A34728-24B0-4CBB-8A89-330E779986C4}" type="presParOf" srcId="{FA3B6D2F-1FC2-4878-B96D-BF2E247467C4}" destId="{69C11A65-1398-4389-BC79-F9AAB3EC531B}" srcOrd="0" destOrd="0" presId="urn:microsoft.com/office/officeart/2005/8/layout/lProcess2"/>
    <dgm:cxn modelId="{D036488D-51AE-4E66-BF79-2A47AAFDD212}" type="presParOf" srcId="{69C11A65-1398-4389-BC79-F9AAB3EC531B}" destId="{415ACF12-780F-4B9B-BCAB-577C6B46B4CB}" srcOrd="0" destOrd="0" presId="urn:microsoft.com/office/officeart/2005/8/layout/lProcess2"/>
    <dgm:cxn modelId="{91425DED-EE3B-4229-912D-0E907645E582}" type="presParOf" srcId="{69C11A65-1398-4389-BC79-F9AAB3EC531B}" destId="{FDFC66D9-7E3B-465D-BE0A-5751680D457F}" srcOrd="1" destOrd="0" presId="urn:microsoft.com/office/officeart/2005/8/layout/lProcess2"/>
    <dgm:cxn modelId="{AADB5576-799E-403B-AA09-FBEC1B9F81BF}" type="presParOf" srcId="{69C11A65-1398-4389-BC79-F9AAB3EC531B}" destId="{D30ED685-0325-4794-9EC4-DF6140994DA0}" srcOrd="2" destOrd="0" presId="urn:microsoft.com/office/officeart/2005/8/layout/lProcess2"/>
    <dgm:cxn modelId="{9A5CBF2A-13B7-4900-9B4F-7CA4A1EF3B50}" type="presParOf" srcId="{69C11A65-1398-4389-BC79-F9AAB3EC531B}" destId="{2685D3EA-1768-419B-9C70-1832BBE56BFE}" srcOrd="3" destOrd="0" presId="urn:microsoft.com/office/officeart/2005/8/layout/lProcess2"/>
    <dgm:cxn modelId="{8B942BB2-F662-4F0B-9CCC-BE4E7D1BD8E3}" type="presParOf" srcId="{69C11A65-1398-4389-BC79-F9AAB3EC531B}" destId="{24EEC733-ACE2-4D7A-8CF2-4DFBE86B1F27}" srcOrd="4" destOrd="0" presId="urn:microsoft.com/office/officeart/2005/8/layout/lProcess2"/>
    <dgm:cxn modelId="{DB4262B6-50F7-4BFA-89A3-2B563D1D2A3D}" type="presParOf" srcId="{73A47768-ADF3-4313-A617-A1DB0683B124}" destId="{1F74CF33-F980-43E5-B764-098EB370C4C7}" srcOrd="3" destOrd="0" presId="urn:microsoft.com/office/officeart/2005/8/layout/lProcess2"/>
    <dgm:cxn modelId="{B4B9DFEC-FDC9-47DC-8714-CD7E05314F70}" type="presParOf" srcId="{73A47768-ADF3-4313-A617-A1DB0683B124}" destId="{623DBD68-E36D-4946-84A4-0F49347A5F16}" srcOrd="4" destOrd="0" presId="urn:microsoft.com/office/officeart/2005/8/layout/lProcess2"/>
    <dgm:cxn modelId="{DE993E7E-BF94-44B9-8D43-754FA955963B}" type="presParOf" srcId="{623DBD68-E36D-4946-84A4-0F49347A5F16}" destId="{26D79488-175A-42CF-A28F-22EEFD49ADD0}" srcOrd="0" destOrd="0" presId="urn:microsoft.com/office/officeart/2005/8/layout/lProcess2"/>
    <dgm:cxn modelId="{97808538-600C-4633-B7E6-E65F359CB58B}" type="presParOf" srcId="{623DBD68-E36D-4946-84A4-0F49347A5F16}" destId="{26273830-BB2E-470B-825E-504B3F98EFBC}" srcOrd="1" destOrd="0" presId="urn:microsoft.com/office/officeart/2005/8/layout/lProcess2"/>
    <dgm:cxn modelId="{AC7A1F6F-8183-45EE-B806-E6E3B2AB188A}" type="presParOf" srcId="{623DBD68-E36D-4946-84A4-0F49347A5F16}" destId="{355766A5-E5B7-4BCA-B2F4-C5A8EA71D781}" srcOrd="2" destOrd="0" presId="urn:microsoft.com/office/officeart/2005/8/layout/lProcess2"/>
    <dgm:cxn modelId="{6795E101-77A3-452D-B938-5179EF6ABB54}" type="presParOf" srcId="{355766A5-E5B7-4BCA-B2F4-C5A8EA71D781}" destId="{775B02AA-087B-48F6-B5B6-0D4C61EC1777}" srcOrd="0" destOrd="0" presId="urn:microsoft.com/office/officeart/2005/8/layout/lProcess2"/>
    <dgm:cxn modelId="{E03C903E-3D7D-46DB-8CC3-7EC37C2B418C}" type="presParOf" srcId="{775B02AA-087B-48F6-B5B6-0D4C61EC1777}" destId="{F4343E11-2542-431B-AE75-E715A952AE65}" srcOrd="0" destOrd="0" presId="urn:microsoft.com/office/officeart/2005/8/layout/lProcess2"/>
    <dgm:cxn modelId="{C692A162-E2AA-45B9-8653-62F735AA761D}" type="presParOf" srcId="{775B02AA-087B-48F6-B5B6-0D4C61EC1777}" destId="{F5ABADA1-DDE9-460D-8850-A643B2F35A3A}" srcOrd="1" destOrd="0" presId="urn:microsoft.com/office/officeart/2005/8/layout/lProcess2"/>
    <dgm:cxn modelId="{92F3D978-A167-4A47-B93B-B9F13D2D4B7C}" type="presParOf" srcId="{775B02AA-087B-48F6-B5B6-0D4C61EC1777}" destId="{4B89BF29-3AF7-49FA-BAD7-78C4D838AFB1}" srcOrd="2" destOrd="0" presId="urn:microsoft.com/office/officeart/2005/8/layout/lProcess2"/>
    <dgm:cxn modelId="{7E6A96C9-99B2-4E63-9209-CC80122F4A33}" type="presParOf" srcId="{775B02AA-087B-48F6-B5B6-0D4C61EC1777}" destId="{109C859B-0198-40D3-A1AC-5435A81E4FB3}" srcOrd="3" destOrd="0" presId="urn:microsoft.com/office/officeart/2005/8/layout/lProcess2"/>
    <dgm:cxn modelId="{F220C6ED-8868-4FA3-BE64-D21147EC71EC}" type="presParOf" srcId="{775B02AA-087B-48F6-B5B6-0D4C61EC1777}" destId="{2D57591E-8F6C-4A65-AC55-56DCA7E92048}" srcOrd="4" destOrd="0" presId="urn:microsoft.com/office/officeart/2005/8/layout/lProcess2"/>
    <dgm:cxn modelId="{2C8E1D17-4372-4EC5-8801-0C8B2BF15228}" type="presParOf" srcId="{73A47768-ADF3-4313-A617-A1DB0683B124}" destId="{62248070-B0F3-4537-AC80-14DDDF010FA9}" srcOrd="5" destOrd="0" presId="urn:microsoft.com/office/officeart/2005/8/layout/lProcess2"/>
    <dgm:cxn modelId="{FA76AFB4-D382-4A8D-B7BA-44B7CAD4E872}" type="presParOf" srcId="{73A47768-ADF3-4313-A617-A1DB0683B124}" destId="{8E140745-D96B-454D-B0D4-8A672F117BBD}" srcOrd="6" destOrd="0" presId="urn:microsoft.com/office/officeart/2005/8/layout/lProcess2"/>
    <dgm:cxn modelId="{645FF40B-ED96-4524-9865-11EE5CDDA2DC}" type="presParOf" srcId="{8E140745-D96B-454D-B0D4-8A672F117BBD}" destId="{E93B1FC4-D775-4D65-BF4A-C97EC11571BA}" srcOrd="0" destOrd="0" presId="urn:microsoft.com/office/officeart/2005/8/layout/lProcess2"/>
    <dgm:cxn modelId="{BC816469-149F-4546-92A7-AEDE21AAE42B}" type="presParOf" srcId="{8E140745-D96B-454D-B0D4-8A672F117BBD}" destId="{418F4A2D-E43A-475B-93FF-D0425196E07F}" srcOrd="1" destOrd="0" presId="urn:microsoft.com/office/officeart/2005/8/layout/lProcess2"/>
    <dgm:cxn modelId="{AF002324-45AE-4EB6-A713-AA564BFFB7C0}" type="presParOf" srcId="{8E140745-D96B-454D-B0D4-8A672F117BBD}" destId="{CCB31890-A618-4BC8-B54D-B6AF879E7F03}" srcOrd="2" destOrd="0" presId="urn:microsoft.com/office/officeart/2005/8/layout/lProcess2"/>
    <dgm:cxn modelId="{42A60BE2-A283-43B8-B946-C05D22ACFA6A}" type="presParOf" srcId="{CCB31890-A618-4BC8-B54D-B6AF879E7F03}" destId="{E5808E2B-AED6-4439-B8DE-AA8F2C6CC426}" srcOrd="0" destOrd="0" presId="urn:microsoft.com/office/officeart/2005/8/layout/lProcess2"/>
    <dgm:cxn modelId="{1434B092-9BA0-4A9D-95C7-D6AA1E9C5F14}" type="presParOf" srcId="{E5808E2B-AED6-4439-B8DE-AA8F2C6CC426}" destId="{58F3464A-5CEE-43E8-91B0-45801CC48B3C}" srcOrd="0" destOrd="0" presId="urn:microsoft.com/office/officeart/2005/8/layout/lProcess2"/>
    <dgm:cxn modelId="{BC2650B6-2010-4D8E-B7A6-595B9C16D5A2}" type="presParOf" srcId="{E5808E2B-AED6-4439-B8DE-AA8F2C6CC426}" destId="{86A3704C-7DA9-43B0-9A86-61EBA1483D8C}" srcOrd="1" destOrd="0" presId="urn:microsoft.com/office/officeart/2005/8/layout/lProcess2"/>
    <dgm:cxn modelId="{99FC1F1A-471A-4150-9AE3-67EAC7E7ABEE}" type="presParOf" srcId="{E5808E2B-AED6-4439-B8DE-AA8F2C6CC426}" destId="{E1D671F9-4A12-4438-9433-544F74A5B568}" srcOrd="2" destOrd="0" presId="urn:microsoft.com/office/officeart/2005/8/layout/lProcess2"/>
    <dgm:cxn modelId="{58237962-BAEE-4C4B-9F1D-0F0C65F6C5F1}" type="presParOf" srcId="{E5808E2B-AED6-4439-B8DE-AA8F2C6CC426}" destId="{123CAD03-91CD-4E77-856A-0DF66F734650}" srcOrd="3" destOrd="0" presId="urn:microsoft.com/office/officeart/2005/8/layout/lProcess2"/>
    <dgm:cxn modelId="{3DE37A04-0DF6-46CE-AF62-FAC16D5B04D5}" type="presParOf" srcId="{E5808E2B-AED6-4439-B8DE-AA8F2C6CC426}" destId="{EE5B2F8B-CC0C-4DE0-A8F6-BF19030445A8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F670E11-659E-4AFD-AB9B-2F78AB7BBCE3}" type="doc">
      <dgm:prSet loTypeId="urn:microsoft.com/office/officeart/2005/8/layout/matrix3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0AC22A6E-8A88-4D7F-AFDB-F376C01A0028}">
      <dgm:prSet phldrT="[Text]"/>
      <dgm:spPr/>
      <dgm:t>
        <a:bodyPr/>
        <a:lstStyle/>
        <a:p>
          <a:r>
            <a:rPr lang="en-GB" dirty="0"/>
            <a:t>Phase 1: Storytelling</a:t>
          </a:r>
          <a:br>
            <a:rPr lang="en-GB" dirty="0"/>
          </a:br>
          <a:r>
            <a:rPr lang="en-GB" dirty="0">
              <a:solidFill>
                <a:schemeClr val="tx1"/>
              </a:solidFill>
            </a:rPr>
            <a:t>Diving in a Real-life Scenario </a:t>
          </a:r>
        </a:p>
      </dgm:t>
    </dgm:pt>
    <dgm:pt modelId="{79B62894-8A1E-4DB9-8156-1DC6BAB52138}" type="parTrans" cxnId="{3D56F7F1-3246-4C98-9467-6F4CE79AB325}">
      <dgm:prSet/>
      <dgm:spPr/>
      <dgm:t>
        <a:bodyPr/>
        <a:lstStyle/>
        <a:p>
          <a:endParaRPr lang="en-GB"/>
        </a:p>
      </dgm:t>
    </dgm:pt>
    <dgm:pt modelId="{DBB65120-870F-4231-893C-D5242B10E173}" type="sibTrans" cxnId="{3D56F7F1-3246-4C98-9467-6F4CE79AB325}">
      <dgm:prSet/>
      <dgm:spPr/>
      <dgm:t>
        <a:bodyPr/>
        <a:lstStyle/>
        <a:p>
          <a:endParaRPr lang="en-GB"/>
        </a:p>
      </dgm:t>
    </dgm:pt>
    <dgm:pt modelId="{C5EBB748-EA25-4E0A-807D-DA4CF8590182}">
      <dgm:prSet phldrT="[Text]"/>
      <dgm:spPr/>
      <dgm:t>
        <a:bodyPr/>
        <a:lstStyle/>
        <a:p>
          <a:r>
            <a:rPr lang="en-GB" dirty="0"/>
            <a:t>Phase 2: </a:t>
          </a:r>
          <a:br>
            <a:rPr lang="en-GB" dirty="0"/>
          </a:br>
          <a:r>
            <a:rPr lang="en-GB" dirty="0"/>
            <a:t>Q&amp;A </a:t>
          </a:r>
          <a:br>
            <a:rPr lang="en-GB" dirty="0"/>
          </a:br>
          <a:r>
            <a:rPr lang="en-GB" dirty="0">
              <a:solidFill>
                <a:schemeClr val="tx1"/>
              </a:solidFill>
            </a:rPr>
            <a:t>(De)Construction with Theoretical Lens</a:t>
          </a:r>
          <a:endParaRPr lang="en-GB" dirty="0"/>
        </a:p>
      </dgm:t>
    </dgm:pt>
    <dgm:pt modelId="{44973975-C220-49A4-9F0E-37D77A801B51}" type="parTrans" cxnId="{AD7D2194-F06F-47DE-8F41-ECDDE8F7A3DD}">
      <dgm:prSet/>
      <dgm:spPr/>
      <dgm:t>
        <a:bodyPr/>
        <a:lstStyle/>
        <a:p>
          <a:endParaRPr lang="en-GB"/>
        </a:p>
      </dgm:t>
    </dgm:pt>
    <dgm:pt modelId="{16C12223-F1F8-4830-BDDA-C2CA8B6C923C}" type="sibTrans" cxnId="{AD7D2194-F06F-47DE-8F41-ECDDE8F7A3DD}">
      <dgm:prSet/>
      <dgm:spPr/>
      <dgm:t>
        <a:bodyPr/>
        <a:lstStyle/>
        <a:p>
          <a:endParaRPr lang="en-GB"/>
        </a:p>
      </dgm:t>
    </dgm:pt>
    <dgm:pt modelId="{335F61B3-A3CD-4B93-9E7C-F710430F66F8}">
      <dgm:prSet phldrT="[Text]"/>
      <dgm:spPr/>
      <dgm:t>
        <a:bodyPr/>
        <a:lstStyle/>
        <a:p>
          <a:r>
            <a:rPr lang="en-GB" dirty="0"/>
            <a:t>Phase 3: </a:t>
          </a:r>
          <a:br>
            <a:rPr lang="en-GB" dirty="0"/>
          </a:br>
          <a:r>
            <a:rPr lang="en-GB" dirty="0"/>
            <a:t>Strategy Development</a:t>
          </a:r>
          <a:br>
            <a:rPr lang="en-GB" dirty="0"/>
          </a:br>
          <a:r>
            <a:rPr lang="en-GB" dirty="0">
              <a:solidFill>
                <a:schemeClr val="tx1"/>
              </a:solidFill>
            </a:rPr>
            <a:t>Theory-driven intervention</a:t>
          </a:r>
        </a:p>
      </dgm:t>
    </dgm:pt>
    <dgm:pt modelId="{9749194A-0A95-4B60-BC9A-A4888C8D9375}" type="parTrans" cxnId="{DC73F701-EACC-4AE8-B895-131356CDAC29}">
      <dgm:prSet/>
      <dgm:spPr/>
      <dgm:t>
        <a:bodyPr/>
        <a:lstStyle/>
        <a:p>
          <a:endParaRPr lang="en-GB"/>
        </a:p>
      </dgm:t>
    </dgm:pt>
    <dgm:pt modelId="{C4BC98F9-C962-4E0B-8059-21C41A192168}" type="sibTrans" cxnId="{DC73F701-EACC-4AE8-B895-131356CDAC29}">
      <dgm:prSet/>
      <dgm:spPr/>
      <dgm:t>
        <a:bodyPr/>
        <a:lstStyle/>
        <a:p>
          <a:endParaRPr lang="en-GB"/>
        </a:p>
      </dgm:t>
    </dgm:pt>
    <dgm:pt modelId="{99A7A705-1F6A-434F-90A8-12FAF1017717}">
      <dgm:prSet phldrT="[Text]"/>
      <dgm:spPr/>
      <dgm:t>
        <a:bodyPr/>
        <a:lstStyle/>
        <a:p>
          <a:r>
            <a:rPr lang="en-GB" dirty="0"/>
            <a:t>Phase 4: Presentation</a:t>
          </a:r>
          <a:br>
            <a:rPr lang="en-GB" dirty="0"/>
          </a:br>
          <a:r>
            <a:rPr lang="en-GB" dirty="0">
              <a:solidFill>
                <a:schemeClr val="tx1"/>
              </a:solidFill>
            </a:rPr>
            <a:t>Evaluation &amp; Reflection</a:t>
          </a:r>
        </a:p>
      </dgm:t>
    </dgm:pt>
    <dgm:pt modelId="{6B2F065E-2C6F-4499-B5DF-8CAB3372B2B5}" type="parTrans" cxnId="{444AB09C-61D1-4979-88CD-014E3DB55E0D}">
      <dgm:prSet/>
      <dgm:spPr/>
      <dgm:t>
        <a:bodyPr/>
        <a:lstStyle/>
        <a:p>
          <a:endParaRPr lang="en-GB"/>
        </a:p>
      </dgm:t>
    </dgm:pt>
    <dgm:pt modelId="{0106C434-C5C1-46A3-8E9A-F66F816F10C2}" type="sibTrans" cxnId="{444AB09C-61D1-4979-88CD-014E3DB55E0D}">
      <dgm:prSet/>
      <dgm:spPr/>
      <dgm:t>
        <a:bodyPr/>
        <a:lstStyle/>
        <a:p>
          <a:endParaRPr lang="en-GB"/>
        </a:p>
      </dgm:t>
    </dgm:pt>
    <dgm:pt modelId="{F3095462-90E6-48B4-A74C-D713842CD0F5}" type="pres">
      <dgm:prSet presAssocID="{CF670E11-659E-4AFD-AB9B-2F78AB7BBCE3}" presName="matrix" presStyleCnt="0">
        <dgm:presLayoutVars>
          <dgm:chMax val="1"/>
          <dgm:dir/>
          <dgm:resizeHandles val="exact"/>
        </dgm:presLayoutVars>
      </dgm:prSet>
      <dgm:spPr/>
    </dgm:pt>
    <dgm:pt modelId="{756BDDD3-942F-41E2-8888-F96BF3AD64FC}" type="pres">
      <dgm:prSet presAssocID="{CF670E11-659E-4AFD-AB9B-2F78AB7BBCE3}" presName="diamond" presStyleLbl="bgShp" presStyleIdx="0" presStyleCnt="1"/>
      <dgm:spPr/>
    </dgm:pt>
    <dgm:pt modelId="{900AEBA0-D469-4E0E-B758-13761F85F1FE}" type="pres">
      <dgm:prSet presAssocID="{CF670E11-659E-4AFD-AB9B-2F78AB7BBCE3}" presName="quad1" presStyleLbl="node1" presStyleIdx="0" presStyleCnt="4" custScaleX="111010" custLinFactNeighborX="-6162" custLinFactNeighborY="-474">
        <dgm:presLayoutVars>
          <dgm:chMax val="0"/>
          <dgm:chPref val="0"/>
          <dgm:bulletEnabled val="1"/>
        </dgm:presLayoutVars>
      </dgm:prSet>
      <dgm:spPr/>
    </dgm:pt>
    <dgm:pt modelId="{5FBE8D54-7BCA-40E1-B26C-52B473639B33}" type="pres">
      <dgm:prSet presAssocID="{CF670E11-659E-4AFD-AB9B-2F78AB7BBCE3}" presName="quad2" presStyleLbl="node1" presStyleIdx="1" presStyleCnt="4" custScaleX="111761">
        <dgm:presLayoutVars>
          <dgm:chMax val="0"/>
          <dgm:chPref val="0"/>
          <dgm:bulletEnabled val="1"/>
        </dgm:presLayoutVars>
      </dgm:prSet>
      <dgm:spPr/>
    </dgm:pt>
    <dgm:pt modelId="{59A77519-DA47-4DAF-AE5B-448788263761}" type="pres">
      <dgm:prSet presAssocID="{CF670E11-659E-4AFD-AB9B-2F78AB7BBCE3}" presName="quad3" presStyleLbl="node1" presStyleIdx="2" presStyleCnt="4" custScaleX="109865" custLinFactNeighborX="-6636" custLinFactNeighborY="-1917">
        <dgm:presLayoutVars>
          <dgm:chMax val="0"/>
          <dgm:chPref val="0"/>
          <dgm:bulletEnabled val="1"/>
        </dgm:presLayoutVars>
      </dgm:prSet>
      <dgm:spPr/>
    </dgm:pt>
    <dgm:pt modelId="{54264581-27D3-48B7-A6A2-46B8A6DA1B93}" type="pres">
      <dgm:prSet presAssocID="{CF670E11-659E-4AFD-AB9B-2F78AB7BBCE3}" presName="quad4" presStyleLbl="node1" presStyleIdx="3" presStyleCnt="4" custScaleX="111761" custLinFactNeighborX="3850" custLinFactNeighborY="-1917">
        <dgm:presLayoutVars>
          <dgm:chMax val="0"/>
          <dgm:chPref val="0"/>
          <dgm:bulletEnabled val="1"/>
        </dgm:presLayoutVars>
      </dgm:prSet>
      <dgm:spPr/>
    </dgm:pt>
  </dgm:ptLst>
  <dgm:cxnLst>
    <dgm:cxn modelId="{DC73F701-EACC-4AE8-B895-131356CDAC29}" srcId="{CF670E11-659E-4AFD-AB9B-2F78AB7BBCE3}" destId="{335F61B3-A3CD-4B93-9E7C-F710430F66F8}" srcOrd="3" destOrd="0" parTransId="{9749194A-0A95-4B60-BC9A-A4888C8D9375}" sibTransId="{C4BC98F9-C962-4E0B-8059-21C41A192168}"/>
    <dgm:cxn modelId="{193CA721-0622-4917-8167-05878F307310}" type="presOf" srcId="{C5EBB748-EA25-4E0A-807D-DA4CF8590182}" destId="{5FBE8D54-7BCA-40E1-B26C-52B473639B33}" srcOrd="0" destOrd="0" presId="urn:microsoft.com/office/officeart/2005/8/layout/matrix3"/>
    <dgm:cxn modelId="{C5F0E631-43AC-4169-900E-03FE9542FE2F}" type="presOf" srcId="{335F61B3-A3CD-4B93-9E7C-F710430F66F8}" destId="{54264581-27D3-48B7-A6A2-46B8A6DA1B93}" srcOrd="0" destOrd="0" presId="urn:microsoft.com/office/officeart/2005/8/layout/matrix3"/>
    <dgm:cxn modelId="{89F33A44-0F0C-4337-A476-F9FACAFA39E6}" type="presOf" srcId="{0AC22A6E-8A88-4D7F-AFDB-F376C01A0028}" destId="{900AEBA0-D469-4E0E-B758-13761F85F1FE}" srcOrd="0" destOrd="0" presId="urn:microsoft.com/office/officeart/2005/8/layout/matrix3"/>
    <dgm:cxn modelId="{AD7D2194-F06F-47DE-8F41-ECDDE8F7A3DD}" srcId="{CF670E11-659E-4AFD-AB9B-2F78AB7BBCE3}" destId="{C5EBB748-EA25-4E0A-807D-DA4CF8590182}" srcOrd="1" destOrd="0" parTransId="{44973975-C220-49A4-9F0E-37D77A801B51}" sibTransId="{16C12223-F1F8-4830-BDDA-C2CA8B6C923C}"/>
    <dgm:cxn modelId="{444AB09C-61D1-4979-88CD-014E3DB55E0D}" srcId="{CF670E11-659E-4AFD-AB9B-2F78AB7BBCE3}" destId="{99A7A705-1F6A-434F-90A8-12FAF1017717}" srcOrd="2" destOrd="0" parTransId="{6B2F065E-2C6F-4499-B5DF-8CAB3372B2B5}" sibTransId="{0106C434-C5C1-46A3-8E9A-F66F816F10C2}"/>
    <dgm:cxn modelId="{24A4E4CE-2FF6-426C-8AA4-518D12A89784}" type="presOf" srcId="{99A7A705-1F6A-434F-90A8-12FAF1017717}" destId="{59A77519-DA47-4DAF-AE5B-448788263761}" srcOrd="0" destOrd="0" presId="urn:microsoft.com/office/officeart/2005/8/layout/matrix3"/>
    <dgm:cxn modelId="{5701BAEA-8ED9-473C-B61A-CF6FAE1B2FE9}" type="presOf" srcId="{CF670E11-659E-4AFD-AB9B-2F78AB7BBCE3}" destId="{F3095462-90E6-48B4-A74C-D713842CD0F5}" srcOrd="0" destOrd="0" presId="urn:microsoft.com/office/officeart/2005/8/layout/matrix3"/>
    <dgm:cxn modelId="{3D56F7F1-3246-4C98-9467-6F4CE79AB325}" srcId="{CF670E11-659E-4AFD-AB9B-2F78AB7BBCE3}" destId="{0AC22A6E-8A88-4D7F-AFDB-F376C01A0028}" srcOrd="0" destOrd="0" parTransId="{79B62894-8A1E-4DB9-8156-1DC6BAB52138}" sibTransId="{DBB65120-870F-4231-893C-D5242B10E173}"/>
    <dgm:cxn modelId="{229A8A60-8368-4285-8962-665150438021}" type="presParOf" srcId="{F3095462-90E6-48B4-A74C-D713842CD0F5}" destId="{756BDDD3-942F-41E2-8888-F96BF3AD64FC}" srcOrd="0" destOrd="0" presId="urn:microsoft.com/office/officeart/2005/8/layout/matrix3"/>
    <dgm:cxn modelId="{E578DAFC-7A46-43B2-A43F-6084C8449649}" type="presParOf" srcId="{F3095462-90E6-48B4-A74C-D713842CD0F5}" destId="{900AEBA0-D469-4E0E-B758-13761F85F1FE}" srcOrd="1" destOrd="0" presId="urn:microsoft.com/office/officeart/2005/8/layout/matrix3"/>
    <dgm:cxn modelId="{6A157B0A-DB4C-4340-9D6C-54CF77E4931D}" type="presParOf" srcId="{F3095462-90E6-48B4-A74C-D713842CD0F5}" destId="{5FBE8D54-7BCA-40E1-B26C-52B473639B33}" srcOrd="2" destOrd="0" presId="urn:microsoft.com/office/officeart/2005/8/layout/matrix3"/>
    <dgm:cxn modelId="{DA10E04C-55A8-491D-8AD2-5EEEEA1A4D69}" type="presParOf" srcId="{F3095462-90E6-48B4-A74C-D713842CD0F5}" destId="{59A77519-DA47-4DAF-AE5B-448788263761}" srcOrd="3" destOrd="0" presId="urn:microsoft.com/office/officeart/2005/8/layout/matrix3"/>
    <dgm:cxn modelId="{4391AB8F-254A-4793-8B6D-0515A45A6254}" type="presParOf" srcId="{F3095462-90E6-48B4-A74C-D713842CD0F5}" destId="{54264581-27D3-48B7-A6A2-46B8A6DA1B93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6F06713-1D84-4555-908B-1B482529A976}" type="doc">
      <dgm:prSet loTypeId="urn:microsoft.com/office/officeart/2008/layout/LinedList" loCatId="list" qsTypeId="urn:microsoft.com/office/officeart/2005/8/quickstyle/simple5" qsCatId="simple" csTypeId="urn:microsoft.com/office/officeart/2005/8/colors/accent2_2" csCatId="accent2" phldr="1"/>
      <dgm:spPr/>
    </dgm:pt>
    <dgm:pt modelId="{B40CD1DD-A237-439F-BACA-DBE7C6FC86F8}">
      <dgm:prSet phldrT="[Text]"/>
      <dgm:spPr/>
      <dgm:t>
        <a:bodyPr/>
        <a:lstStyle/>
        <a:p>
          <a:r>
            <a:rPr lang="en-GB" dirty="0"/>
            <a:t>Knowledge </a:t>
          </a:r>
        </a:p>
      </dgm:t>
    </dgm:pt>
    <dgm:pt modelId="{F328B270-68B8-44FF-84D1-769626C7E59B}" type="parTrans" cxnId="{84041641-ED2F-4649-A876-AE5F78CA2957}">
      <dgm:prSet/>
      <dgm:spPr/>
      <dgm:t>
        <a:bodyPr/>
        <a:lstStyle/>
        <a:p>
          <a:endParaRPr lang="en-GB"/>
        </a:p>
      </dgm:t>
    </dgm:pt>
    <dgm:pt modelId="{ADA01B5F-3767-4DA1-8A7E-4D8B177EBAF3}" type="sibTrans" cxnId="{84041641-ED2F-4649-A876-AE5F78CA2957}">
      <dgm:prSet/>
      <dgm:spPr/>
      <dgm:t>
        <a:bodyPr/>
        <a:lstStyle/>
        <a:p>
          <a:endParaRPr lang="en-GB"/>
        </a:p>
      </dgm:t>
    </dgm:pt>
    <dgm:pt modelId="{E1FA33C8-47D1-42B5-AA13-B754DAAAD27A}">
      <dgm:prSet phldrT="[Text]"/>
      <dgm:spPr/>
      <dgm:t>
        <a:bodyPr/>
        <a:lstStyle/>
        <a:p>
          <a:r>
            <a:rPr lang="en-GB" dirty="0"/>
            <a:t>Application</a:t>
          </a:r>
        </a:p>
      </dgm:t>
    </dgm:pt>
    <dgm:pt modelId="{549E2583-228B-4431-B2C8-F0DF36D43B6A}" type="parTrans" cxnId="{2A2D7B8A-C233-4BC8-BE4C-71C0CEF6DFFA}">
      <dgm:prSet/>
      <dgm:spPr/>
      <dgm:t>
        <a:bodyPr/>
        <a:lstStyle/>
        <a:p>
          <a:endParaRPr lang="en-GB"/>
        </a:p>
      </dgm:t>
    </dgm:pt>
    <dgm:pt modelId="{791EE362-562A-4A31-AC9B-0E913491EC53}" type="sibTrans" cxnId="{2A2D7B8A-C233-4BC8-BE4C-71C0CEF6DFFA}">
      <dgm:prSet/>
      <dgm:spPr/>
      <dgm:t>
        <a:bodyPr/>
        <a:lstStyle/>
        <a:p>
          <a:endParaRPr lang="en-GB"/>
        </a:p>
      </dgm:t>
    </dgm:pt>
    <dgm:pt modelId="{C9A528EA-36B1-427E-AB4C-79C7CFB8CC71}">
      <dgm:prSet phldrT="[Text]"/>
      <dgm:spPr/>
      <dgm:t>
        <a:bodyPr/>
        <a:lstStyle/>
        <a:p>
          <a:r>
            <a:rPr lang="en-GB" dirty="0"/>
            <a:t>Focus Areas</a:t>
          </a:r>
        </a:p>
      </dgm:t>
    </dgm:pt>
    <dgm:pt modelId="{04CEA3DB-A378-4866-AF45-923304A5457C}" type="parTrans" cxnId="{508636F0-C3BB-417F-AE6C-1E670A5308C1}">
      <dgm:prSet/>
      <dgm:spPr/>
      <dgm:t>
        <a:bodyPr/>
        <a:lstStyle/>
        <a:p>
          <a:endParaRPr lang="en-GB"/>
        </a:p>
      </dgm:t>
    </dgm:pt>
    <dgm:pt modelId="{503BEAA6-5887-4E98-9139-CC305E82786C}" type="sibTrans" cxnId="{508636F0-C3BB-417F-AE6C-1E670A5308C1}">
      <dgm:prSet/>
      <dgm:spPr/>
      <dgm:t>
        <a:bodyPr/>
        <a:lstStyle/>
        <a:p>
          <a:endParaRPr lang="en-GB"/>
        </a:p>
      </dgm:t>
    </dgm:pt>
    <dgm:pt modelId="{6134D6DB-6842-4BB7-B566-741C03A4F698}" type="pres">
      <dgm:prSet presAssocID="{D6F06713-1D84-4555-908B-1B482529A976}" presName="vert0" presStyleCnt="0">
        <dgm:presLayoutVars>
          <dgm:dir/>
          <dgm:animOne val="branch"/>
          <dgm:animLvl val="lvl"/>
        </dgm:presLayoutVars>
      </dgm:prSet>
      <dgm:spPr/>
    </dgm:pt>
    <dgm:pt modelId="{9B94051A-77B6-4D83-B0C9-F9D66C1445F9}" type="pres">
      <dgm:prSet presAssocID="{B40CD1DD-A237-439F-BACA-DBE7C6FC86F8}" presName="thickLine" presStyleLbl="alignNode1" presStyleIdx="0" presStyleCnt="3"/>
      <dgm:spPr/>
    </dgm:pt>
    <dgm:pt modelId="{52589CFC-FBCB-4EF9-8923-CD617EA86703}" type="pres">
      <dgm:prSet presAssocID="{B40CD1DD-A237-439F-BACA-DBE7C6FC86F8}" presName="horz1" presStyleCnt="0"/>
      <dgm:spPr/>
    </dgm:pt>
    <dgm:pt modelId="{A6517673-AD3B-4B81-BDDD-1422DDFD0759}" type="pres">
      <dgm:prSet presAssocID="{B40CD1DD-A237-439F-BACA-DBE7C6FC86F8}" presName="tx1" presStyleLbl="revTx" presStyleIdx="0" presStyleCnt="3"/>
      <dgm:spPr/>
    </dgm:pt>
    <dgm:pt modelId="{94F22937-6A68-4F25-AD8C-A6249D660515}" type="pres">
      <dgm:prSet presAssocID="{B40CD1DD-A237-439F-BACA-DBE7C6FC86F8}" presName="vert1" presStyleCnt="0"/>
      <dgm:spPr/>
    </dgm:pt>
    <dgm:pt modelId="{0BA3B234-D27B-4715-8639-A65DE1D80E77}" type="pres">
      <dgm:prSet presAssocID="{E1FA33C8-47D1-42B5-AA13-B754DAAAD27A}" presName="thickLine" presStyleLbl="alignNode1" presStyleIdx="1" presStyleCnt="3"/>
      <dgm:spPr/>
    </dgm:pt>
    <dgm:pt modelId="{B008685B-FC6A-46B5-B233-8CF2C92319F3}" type="pres">
      <dgm:prSet presAssocID="{E1FA33C8-47D1-42B5-AA13-B754DAAAD27A}" presName="horz1" presStyleCnt="0"/>
      <dgm:spPr/>
    </dgm:pt>
    <dgm:pt modelId="{616C6260-D184-40D7-BF08-F175A15B471E}" type="pres">
      <dgm:prSet presAssocID="{E1FA33C8-47D1-42B5-AA13-B754DAAAD27A}" presName="tx1" presStyleLbl="revTx" presStyleIdx="1" presStyleCnt="3"/>
      <dgm:spPr/>
    </dgm:pt>
    <dgm:pt modelId="{AC9306FA-0EDF-4C60-A901-55E0EC6DEA16}" type="pres">
      <dgm:prSet presAssocID="{E1FA33C8-47D1-42B5-AA13-B754DAAAD27A}" presName="vert1" presStyleCnt="0"/>
      <dgm:spPr/>
    </dgm:pt>
    <dgm:pt modelId="{56BEB51F-4086-4123-8922-0D0AA5CF9668}" type="pres">
      <dgm:prSet presAssocID="{C9A528EA-36B1-427E-AB4C-79C7CFB8CC71}" presName="thickLine" presStyleLbl="alignNode1" presStyleIdx="2" presStyleCnt="3"/>
      <dgm:spPr/>
    </dgm:pt>
    <dgm:pt modelId="{AECF9C87-E246-413D-A329-E8842F1B1224}" type="pres">
      <dgm:prSet presAssocID="{C9A528EA-36B1-427E-AB4C-79C7CFB8CC71}" presName="horz1" presStyleCnt="0"/>
      <dgm:spPr/>
    </dgm:pt>
    <dgm:pt modelId="{5E7716F3-06E7-4584-A21B-2227BE05CA3C}" type="pres">
      <dgm:prSet presAssocID="{C9A528EA-36B1-427E-AB4C-79C7CFB8CC71}" presName="tx1" presStyleLbl="revTx" presStyleIdx="2" presStyleCnt="3"/>
      <dgm:spPr/>
    </dgm:pt>
    <dgm:pt modelId="{A206F5F5-1A8E-496D-9BC8-0EDB992E6F23}" type="pres">
      <dgm:prSet presAssocID="{C9A528EA-36B1-427E-AB4C-79C7CFB8CC71}" presName="vert1" presStyleCnt="0"/>
      <dgm:spPr/>
    </dgm:pt>
  </dgm:ptLst>
  <dgm:cxnLst>
    <dgm:cxn modelId="{84041641-ED2F-4649-A876-AE5F78CA2957}" srcId="{D6F06713-1D84-4555-908B-1B482529A976}" destId="{B40CD1DD-A237-439F-BACA-DBE7C6FC86F8}" srcOrd="0" destOrd="0" parTransId="{F328B270-68B8-44FF-84D1-769626C7E59B}" sibTransId="{ADA01B5F-3767-4DA1-8A7E-4D8B177EBAF3}"/>
    <dgm:cxn modelId="{0638D641-9580-4FCD-9E38-4C9AB425D8A8}" type="presOf" srcId="{D6F06713-1D84-4555-908B-1B482529A976}" destId="{6134D6DB-6842-4BB7-B566-741C03A4F698}" srcOrd="0" destOrd="0" presId="urn:microsoft.com/office/officeart/2008/layout/LinedList"/>
    <dgm:cxn modelId="{2A2D7B8A-C233-4BC8-BE4C-71C0CEF6DFFA}" srcId="{D6F06713-1D84-4555-908B-1B482529A976}" destId="{E1FA33C8-47D1-42B5-AA13-B754DAAAD27A}" srcOrd="1" destOrd="0" parTransId="{549E2583-228B-4431-B2C8-F0DF36D43B6A}" sibTransId="{791EE362-562A-4A31-AC9B-0E913491EC53}"/>
    <dgm:cxn modelId="{8BB39CD2-F323-4841-B3F1-E9C8D0374897}" type="presOf" srcId="{C9A528EA-36B1-427E-AB4C-79C7CFB8CC71}" destId="{5E7716F3-06E7-4584-A21B-2227BE05CA3C}" srcOrd="0" destOrd="0" presId="urn:microsoft.com/office/officeart/2008/layout/LinedList"/>
    <dgm:cxn modelId="{E5556FE1-F280-478B-AE60-9C45BCFA9252}" type="presOf" srcId="{E1FA33C8-47D1-42B5-AA13-B754DAAAD27A}" destId="{616C6260-D184-40D7-BF08-F175A15B471E}" srcOrd="0" destOrd="0" presId="urn:microsoft.com/office/officeart/2008/layout/LinedList"/>
    <dgm:cxn modelId="{508636F0-C3BB-417F-AE6C-1E670A5308C1}" srcId="{D6F06713-1D84-4555-908B-1B482529A976}" destId="{C9A528EA-36B1-427E-AB4C-79C7CFB8CC71}" srcOrd="2" destOrd="0" parTransId="{04CEA3DB-A378-4866-AF45-923304A5457C}" sibTransId="{503BEAA6-5887-4E98-9139-CC305E82786C}"/>
    <dgm:cxn modelId="{EEC979F5-0EA8-4BE7-89E8-76A1536DFBB4}" type="presOf" srcId="{B40CD1DD-A237-439F-BACA-DBE7C6FC86F8}" destId="{A6517673-AD3B-4B81-BDDD-1422DDFD0759}" srcOrd="0" destOrd="0" presId="urn:microsoft.com/office/officeart/2008/layout/LinedList"/>
    <dgm:cxn modelId="{D8ED348B-6BA2-4C65-AF21-2CFCD4165343}" type="presParOf" srcId="{6134D6DB-6842-4BB7-B566-741C03A4F698}" destId="{9B94051A-77B6-4D83-B0C9-F9D66C1445F9}" srcOrd="0" destOrd="0" presId="urn:microsoft.com/office/officeart/2008/layout/LinedList"/>
    <dgm:cxn modelId="{0BFC7241-07C4-4095-A8BD-557411638DF0}" type="presParOf" srcId="{6134D6DB-6842-4BB7-B566-741C03A4F698}" destId="{52589CFC-FBCB-4EF9-8923-CD617EA86703}" srcOrd="1" destOrd="0" presId="urn:microsoft.com/office/officeart/2008/layout/LinedList"/>
    <dgm:cxn modelId="{516E7445-F7E2-4874-B7E0-1665F8A3FB92}" type="presParOf" srcId="{52589CFC-FBCB-4EF9-8923-CD617EA86703}" destId="{A6517673-AD3B-4B81-BDDD-1422DDFD0759}" srcOrd="0" destOrd="0" presId="urn:microsoft.com/office/officeart/2008/layout/LinedList"/>
    <dgm:cxn modelId="{FD2754A2-2D9A-4D4F-9B2E-2556ACDBC25A}" type="presParOf" srcId="{52589CFC-FBCB-4EF9-8923-CD617EA86703}" destId="{94F22937-6A68-4F25-AD8C-A6249D660515}" srcOrd="1" destOrd="0" presId="urn:microsoft.com/office/officeart/2008/layout/LinedList"/>
    <dgm:cxn modelId="{99C5A8E9-B1FD-483A-8070-348CE7C86F8D}" type="presParOf" srcId="{6134D6DB-6842-4BB7-B566-741C03A4F698}" destId="{0BA3B234-D27B-4715-8639-A65DE1D80E77}" srcOrd="2" destOrd="0" presId="urn:microsoft.com/office/officeart/2008/layout/LinedList"/>
    <dgm:cxn modelId="{C1BDFADC-0C4D-4AFE-AA68-FBE717A45202}" type="presParOf" srcId="{6134D6DB-6842-4BB7-B566-741C03A4F698}" destId="{B008685B-FC6A-46B5-B233-8CF2C92319F3}" srcOrd="3" destOrd="0" presId="urn:microsoft.com/office/officeart/2008/layout/LinedList"/>
    <dgm:cxn modelId="{22DC1D74-6BA5-4380-9551-4F75CDC7DC3F}" type="presParOf" srcId="{B008685B-FC6A-46B5-B233-8CF2C92319F3}" destId="{616C6260-D184-40D7-BF08-F175A15B471E}" srcOrd="0" destOrd="0" presId="urn:microsoft.com/office/officeart/2008/layout/LinedList"/>
    <dgm:cxn modelId="{3E2971C4-3B69-427A-BFC8-3D81E0720419}" type="presParOf" srcId="{B008685B-FC6A-46B5-B233-8CF2C92319F3}" destId="{AC9306FA-0EDF-4C60-A901-55E0EC6DEA16}" srcOrd="1" destOrd="0" presId="urn:microsoft.com/office/officeart/2008/layout/LinedList"/>
    <dgm:cxn modelId="{32835E2D-2DF9-46FF-BD2C-3B6F726E30ED}" type="presParOf" srcId="{6134D6DB-6842-4BB7-B566-741C03A4F698}" destId="{56BEB51F-4086-4123-8922-0D0AA5CF9668}" srcOrd="4" destOrd="0" presId="urn:microsoft.com/office/officeart/2008/layout/LinedList"/>
    <dgm:cxn modelId="{B84A4C4A-5A0A-40B0-9073-25B6CDC865A0}" type="presParOf" srcId="{6134D6DB-6842-4BB7-B566-741C03A4F698}" destId="{AECF9C87-E246-413D-A329-E8842F1B1224}" srcOrd="5" destOrd="0" presId="urn:microsoft.com/office/officeart/2008/layout/LinedList"/>
    <dgm:cxn modelId="{CD4DE4CB-CC90-4C99-A0D1-0A40FBB8D1BA}" type="presParOf" srcId="{AECF9C87-E246-413D-A329-E8842F1B1224}" destId="{5E7716F3-06E7-4584-A21B-2227BE05CA3C}" srcOrd="0" destOrd="0" presId="urn:microsoft.com/office/officeart/2008/layout/LinedList"/>
    <dgm:cxn modelId="{D94E5C6D-B80F-4857-B335-2EBE14E25650}" type="presParOf" srcId="{AECF9C87-E246-413D-A329-E8842F1B1224}" destId="{A206F5F5-1A8E-496D-9BC8-0EDB992E6F2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5C4A19B-337A-42CD-8732-15A14C39DE84}" type="doc">
      <dgm:prSet loTypeId="urn:microsoft.com/office/officeart/2005/8/layout/hProcess9" loCatId="process" qsTypeId="urn:microsoft.com/office/officeart/2005/8/quickstyle/simple1" qsCatId="simple" csTypeId="urn:microsoft.com/office/officeart/2005/8/colors/colorful2" csCatId="colorful" phldr="1"/>
      <dgm:spPr/>
    </dgm:pt>
    <dgm:pt modelId="{8B8C1302-E376-4079-ACDB-E61BAFFD51FD}">
      <dgm:prSet phldrT="[Text]"/>
      <dgm:spPr/>
      <dgm:t>
        <a:bodyPr/>
        <a:lstStyle/>
        <a:p>
          <a:r>
            <a:rPr lang="en-GB" dirty="0"/>
            <a:t>Case: Background, assessment, intervention</a:t>
          </a:r>
        </a:p>
      </dgm:t>
    </dgm:pt>
    <dgm:pt modelId="{64A17E95-B607-4432-94EB-B493BAA00821}" type="parTrans" cxnId="{064AF641-86B4-42B9-9F57-5D0A35DEF324}">
      <dgm:prSet/>
      <dgm:spPr/>
      <dgm:t>
        <a:bodyPr/>
        <a:lstStyle/>
        <a:p>
          <a:endParaRPr lang="en-GB"/>
        </a:p>
      </dgm:t>
    </dgm:pt>
    <dgm:pt modelId="{6514490F-A167-4417-B4D6-0EC701B79266}" type="sibTrans" cxnId="{064AF641-86B4-42B9-9F57-5D0A35DEF324}">
      <dgm:prSet/>
      <dgm:spPr/>
      <dgm:t>
        <a:bodyPr/>
        <a:lstStyle/>
        <a:p>
          <a:endParaRPr lang="en-GB"/>
        </a:p>
      </dgm:t>
    </dgm:pt>
    <dgm:pt modelId="{DBD40AB3-E314-4C19-96DB-29D00120ADE4}">
      <dgm:prSet phldrT="[Text]"/>
      <dgm:spPr/>
      <dgm:t>
        <a:bodyPr/>
        <a:lstStyle/>
        <a:p>
          <a:r>
            <a:rPr lang="en-GB" dirty="0"/>
            <a:t>Paradigm (2)– Theory – Approach - Intervention</a:t>
          </a:r>
        </a:p>
      </dgm:t>
    </dgm:pt>
    <dgm:pt modelId="{30584E76-F4C2-4422-A340-A154B2B92338}" type="parTrans" cxnId="{605CBDB4-0D5B-4BD4-8663-B49B1EABF5A8}">
      <dgm:prSet/>
      <dgm:spPr/>
      <dgm:t>
        <a:bodyPr/>
        <a:lstStyle/>
        <a:p>
          <a:endParaRPr lang="en-GB"/>
        </a:p>
      </dgm:t>
    </dgm:pt>
    <dgm:pt modelId="{92DD5B44-7229-46E1-877D-A8CDDA73280E}" type="sibTrans" cxnId="{605CBDB4-0D5B-4BD4-8663-B49B1EABF5A8}">
      <dgm:prSet/>
      <dgm:spPr/>
      <dgm:t>
        <a:bodyPr/>
        <a:lstStyle/>
        <a:p>
          <a:endParaRPr lang="en-GB"/>
        </a:p>
      </dgm:t>
    </dgm:pt>
    <dgm:pt modelId="{15688B11-EE9C-4FD2-86F3-6E9D2D4AF6F5}">
      <dgm:prSet phldrT="[Text]"/>
      <dgm:spPr/>
      <dgm:t>
        <a:bodyPr/>
        <a:lstStyle/>
        <a:p>
          <a:r>
            <a:rPr lang="en-GB" dirty="0"/>
            <a:t>Critical Reflection on Theory-driven Practice</a:t>
          </a:r>
        </a:p>
      </dgm:t>
    </dgm:pt>
    <dgm:pt modelId="{4105A323-B93E-4798-B765-D08EC9C5F5E1}" type="parTrans" cxnId="{200F6847-E9BD-486F-AAAB-64B3EFFCFDB9}">
      <dgm:prSet/>
      <dgm:spPr/>
    </dgm:pt>
    <dgm:pt modelId="{723D4114-F638-4106-9774-33D2CF54E8AA}" type="sibTrans" cxnId="{200F6847-E9BD-486F-AAAB-64B3EFFCFDB9}">
      <dgm:prSet/>
      <dgm:spPr/>
    </dgm:pt>
    <dgm:pt modelId="{052EFA1B-710C-44F3-AAD1-E1246626D7B8}">
      <dgm:prSet phldrT="[Text]"/>
      <dgm:spPr/>
      <dgm:t>
        <a:bodyPr/>
        <a:lstStyle/>
        <a:p>
          <a:r>
            <a:rPr lang="en-GB" dirty="0"/>
            <a:t>Paradigm (1) – Theory – Approach - Intervention</a:t>
          </a:r>
        </a:p>
      </dgm:t>
    </dgm:pt>
    <dgm:pt modelId="{517DFA7E-9DED-4962-A622-3FDF7B4F8CF1}" type="parTrans" cxnId="{B8104109-C34A-4B71-A12F-1A8E3F234336}">
      <dgm:prSet/>
      <dgm:spPr/>
    </dgm:pt>
    <dgm:pt modelId="{E8872A43-33C5-44D5-A8D3-1BF576F7918D}" type="sibTrans" cxnId="{B8104109-C34A-4B71-A12F-1A8E3F234336}">
      <dgm:prSet/>
      <dgm:spPr/>
    </dgm:pt>
    <dgm:pt modelId="{72CBC4DA-7AEA-4540-AB47-F6A0CEF4673A}" type="pres">
      <dgm:prSet presAssocID="{05C4A19B-337A-42CD-8732-15A14C39DE84}" presName="CompostProcess" presStyleCnt="0">
        <dgm:presLayoutVars>
          <dgm:dir/>
          <dgm:resizeHandles val="exact"/>
        </dgm:presLayoutVars>
      </dgm:prSet>
      <dgm:spPr/>
    </dgm:pt>
    <dgm:pt modelId="{E6645665-FBD8-4DE2-B5FC-DB50EA77812F}" type="pres">
      <dgm:prSet presAssocID="{05C4A19B-337A-42CD-8732-15A14C39DE84}" presName="arrow" presStyleLbl="bgShp" presStyleIdx="0" presStyleCnt="1"/>
      <dgm:spPr/>
    </dgm:pt>
    <dgm:pt modelId="{62F8F27E-2949-421D-9373-D5D81453FD15}" type="pres">
      <dgm:prSet presAssocID="{05C4A19B-337A-42CD-8732-15A14C39DE84}" presName="linearProcess" presStyleCnt="0"/>
      <dgm:spPr/>
    </dgm:pt>
    <dgm:pt modelId="{770F149F-6ECF-4AD3-871A-FAC1FA199343}" type="pres">
      <dgm:prSet presAssocID="{8B8C1302-E376-4079-ACDB-E61BAFFD51FD}" presName="textNode" presStyleLbl="node1" presStyleIdx="0" presStyleCnt="4">
        <dgm:presLayoutVars>
          <dgm:bulletEnabled val="1"/>
        </dgm:presLayoutVars>
      </dgm:prSet>
      <dgm:spPr/>
    </dgm:pt>
    <dgm:pt modelId="{F9B8721F-3DE0-4DEA-A8D6-9F9B5F5020FA}" type="pres">
      <dgm:prSet presAssocID="{6514490F-A167-4417-B4D6-0EC701B79266}" presName="sibTrans" presStyleCnt="0"/>
      <dgm:spPr/>
    </dgm:pt>
    <dgm:pt modelId="{A6E5E556-938F-4B15-B28C-F7D17E9B9EA4}" type="pres">
      <dgm:prSet presAssocID="{052EFA1B-710C-44F3-AAD1-E1246626D7B8}" presName="textNode" presStyleLbl="node1" presStyleIdx="1" presStyleCnt="4">
        <dgm:presLayoutVars>
          <dgm:bulletEnabled val="1"/>
        </dgm:presLayoutVars>
      </dgm:prSet>
      <dgm:spPr/>
    </dgm:pt>
    <dgm:pt modelId="{8F5CB3BB-0BC0-426A-986B-9AFD455E178F}" type="pres">
      <dgm:prSet presAssocID="{E8872A43-33C5-44D5-A8D3-1BF576F7918D}" presName="sibTrans" presStyleCnt="0"/>
      <dgm:spPr/>
    </dgm:pt>
    <dgm:pt modelId="{93F6BD5E-678D-4B10-A38D-ACAFBDE43A5D}" type="pres">
      <dgm:prSet presAssocID="{DBD40AB3-E314-4C19-96DB-29D00120ADE4}" presName="textNode" presStyleLbl="node1" presStyleIdx="2" presStyleCnt="4">
        <dgm:presLayoutVars>
          <dgm:bulletEnabled val="1"/>
        </dgm:presLayoutVars>
      </dgm:prSet>
      <dgm:spPr/>
    </dgm:pt>
    <dgm:pt modelId="{3A8F1CB2-BEF6-4BE8-8B2C-BD1BE21F6B0E}" type="pres">
      <dgm:prSet presAssocID="{92DD5B44-7229-46E1-877D-A8CDDA73280E}" presName="sibTrans" presStyleCnt="0"/>
      <dgm:spPr/>
    </dgm:pt>
    <dgm:pt modelId="{7703644D-5C99-4842-B1B5-0F502A281B8F}" type="pres">
      <dgm:prSet presAssocID="{15688B11-EE9C-4FD2-86F3-6E9D2D4AF6F5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B8104109-C34A-4B71-A12F-1A8E3F234336}" srcId="{05C4A19B-337A-42CD-8732-15A14C39DE84}" destId="{052EFA1B-710C-44F3-AAD1-E1246626D7B8}" srcOrd="1" destOrd="0" parTransId="{517DFA7E-9DED-4962-A622-3FDF7B4F8CF1}" sibTransId="{E8872A43-33C5-44D5-A8D3-1BF576F7918D}"/>
    <dgm:cxn modelId="{3AFFF72D-CBAE-47AB-A8D9-B4C11A53E6E8}" type="presOf" srcId="{DBD40AB3-E314-4C19-96DB-29D00120ADE4}" destId="{93F6BD5E-678D-4B10-A38D-ACAFBDE43A5D}" srcOrd="0" destOrd="0" presId="urn:microsoft.com/office/officeart/2005/8/layout/hProcess9"/>
    <dgm:cxn modelId="{064AF641-86B4-42B9-9F57-5D0A35DEF324}" srcId="{05C4A19B-337A-42CD-8732-15A14C39DE84}" destId="{8B8C1302-E376-4079-ACDB-E61BAFFD51FD}" srcOrd="0" destOrd="0" parTransId="{64A17E95-B607-4432-94EB-B493BAA00821}" sibTransId="{6514490F-A167-4417-B4D6-0EC701B79266}"/>
    <dgm:cxn modelId="{200F6847-E9BD-486F-AAAB-64B3EFFCFDB9}" srcId="{05C4A19B-337A-42CD-8732-15A14C39DE84}" destId="{15688B11-EE9C-4FD2-86F3-6E9D2D4AF6F5}" srcOrd="3" destOrd="0" parTransId="{4105A323-B93E-4798-B765-D08EC9C5F5E1}" sibTransId="{723D4114-F638-4106-9774-33D2CF54E8AA}"/>
    <dgm:cxn modelId="{86F14571-A7C8-4B3E-BEA7-82CD53ED0EB6}" type="presOf" srcId="{8B8C1302-E376-4079-ACDB-E61BAFFD51FD}" destId="{770F149F-6ECF-4AD3-871A-FAC1FA199343}" srcOrd="0" destOrd="0" presId="urn:microsoft.com/office/officeart/2005/8/layout/hProcess9"/>
    <dgm:cxn modelId="{605CBDB4-0D5B-4BD4-8663-B49B1EABF5A8}" srcId="{05C4A19B-337A-42CD-8732-15A14C39DE84}" destId="{DBD40AB3-E314-4C19-96DB-29D00120ADE4}" srcOrd="2" destOrd="0" parTransId="{30584E76-F4C2-4422-A340-A154B2B92338}" sibTransId="{92DD5B44-7229-46E1-877D-A8CDDA73280E}"/>
    <dgm:cxn modelId="{28984BC4-E144-43E8-A4A4-3230C0E04F80}" type="presOf" srcId="{05C4A19B-337A-42CD-8732-15A14C39DE84}" destId="{72CBC4DA-7AEA-4540-AB47-F6A0CEF4673A}" srcOrd="0" destOrd="0" presId="urn:microsoft.com/office/officeart/2005/8/layout/hProcess9"/>
    <dgm:cxn modelId="{3687D5C5-A3B5-4C20-8F1D-1A68818DF999}" type="presOf" srcId="{052EFA1B-710C-44F3-AAD1-E1246626D7B8}" destId="{A6E5E556-938F-4B15-B28C-F7D17E9B9EA4}" srcOrd="0" destOrd="0" presId="urn:microsoft.com/office/officeart/2005/8/layout/hProcess9"/>
    <dgm:cxn modelId="{C8F920F9-0DD7-4523-811E-DDC559C5E0EC}" type="presOf" srcId="{15688B11-EE9C-4FD2-86F3-6E9D2D4AF6F5}" destId="{7703644D-5C99-4842-B1B5-0F502A281B8F}" srcOrd="0" destOrd="0" presId="urn:microsoft.com/office/officeart/2005/8/layout/hProcess9"/>
    <dgm:cxn modelId="{B3854D8F-5B2D-4A34-BB08-16A7BD3B3E3B}" type="presParOf" srcId="{72CBC4DA-7AEA-4540-AB47-F6A0CEF4673A}" destId="{E6645665-FBD8-4DE2-B5FC-DB50EA77812F}" srcOrd="0" destOrd="0" presId="urn:microsoft.com/office/officeart/2005/8/layout/hProcess9"/>
    <dgm:cxn modelId="{FFCD5016-2A4A-40C7-ABAD-97D1F3E2CDAE}" type="presParOf" srcId="{72CBC4DA-7AEA-4540-AB47-F6A0CEF4673A}" destId="{62F8F27E-2949-421D-9373-D5D81453FD15}" srcOrd="1" destOrd="0" presId="urn:microsoft.com/office/officeart/2005/8/layout/hProcess9"/>
    <dgm:cxn modelId="{A855E588-4E5C-4194-AEFB-649FF721216F}" type="presParOf" srcId="{62F8F27E-2949-421D-9373-D5D81453FD15}" destId="{770F149F-6ECF-4AD3-871A-FAC1FA199343}" srcOrd="0" destOrd="0" presId="urn:microsoft.com/office/officeart/2005/8/layout/hProcess9"/>
    <dgm:cxn modelId="{94270EA2-C1CE-4A13-ADE7-A230F3AE75D8}" type="presParOf" srcId="{62F8F27E-2949-421D-9373-D5D81453FD15}" destId="{F9B8721F-3DE0-4DEA-A8D6-9F9B5F5020FA}" srcOrd="1" destOrd="0" presId="urn:microsoft.com/office/officeart/2005/8/layout/hProcess9"/>
    <dgm:cxn modelId="{BED1D23D-A672-4C9A-AA3A-3375A5DF28ED}" type="presParOf" srcId="{62F8F27E-2949-421D-9373-D5D81453FD15}" destId="{A6E5E556-938F-4B15-B28C-F7D17E9B9EA4}" srcOrd="2" destOrd="0" presId="urn:microsoft.com/office/officeart/2005/8/layout/hProcess9"/>
    <dgm:cxn modelId="{2C645B4C-6B1E-4AC0-AAEA-2F5936293029}" type="presParOf" srcId="{62F8F27E-2949-421D-9373-D5D81453FD15}" destId="{8F5CB3BB-0BC0-426A-986B-9AFD455E178F}" srcOrd="3" destOrd="0" presId="urn:microsoft.com/office/officeart/2005/8/layout/hProcess9"/>
    <dgm:cxn modelId="{A8D5D3D5-A470-49BE-B413-F7A29D22C103}" type="presParOf" srcId="{62F8F27E-2949-421D-9373-D5D81453FD15}" destId="{93F6BD5E-678D-4B10-A38D-ACAFBDE43A5D}" srcOrd="4" destOrd="0" presId="urn:microsoft.com/office/officeart/2005/8/layout/hProcess9"/>
    <dgm:cxn modelId="{B7EAC429-D8B6-4776-9CBB-014D3762DA19}" type="presParOf" srcId="{62F8F27E-2949-421D-9373-D5D81453FD15}" destId="{3A8F1CB2-BEF6-4BE8-8B2C-BD1BE21F6B0E}" srcOrd="5" destOrd="0" presId="urn:microsoft.com/office/officeart/2005/8/layout/hProcess9"/>
    <dgm:cxn modelId="{A752E313-5AD8-4B8B-A180-C836CECD299A}" type="presParOf" srcId="{62F8F27E-2949-421D-9373-D5D81453FD15}" destId="{7703644D-5C99-4842-B1B5-0F502A281B8F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346F80A-7DCC-4D54-A20A-DB026559F138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3EF24766-00E3-4DD0-8421-B765A4226F8E}">
      <dgm:prSet phldrT="[Text]"/>
      <dgm:spPr/>
      <dgm:t>
        <a:bodyPr/>
        <a:lstStyle/>
        <a:p>
          <a:r>
            <a:rPr lang="en-GB" dirty="0"/>
            <a:t>Research support</a:t>
          </a:r>
        </a:p>
      </dgm:t>
    </dgm:pt>
    <dgm:pt modelId="{9247B526-67AE-4377-8365-364248925CE3}" type="parTrans" cxnId="{AFC6DCE6-E38F-4B6C-8DC8-B3331DEB3BD5}">
      <dgm:prSet/>
      <dgm:spPr/>
      <dgm:t>
        <a:bodyPr/>
        <a:lstStyle/>
        <a:p>
          <a:endParaRPr lang="en-GB"/>
        </a:p>
      </dgm:t>
    </dgm:pt>
    <dgm:pt modelId="{0E5D899A-8E5C-46BE-9C7D-4809FD9235B4}" type="sibTrans" cxnId="{AFC6DCE6-E38F-4B6C-8DC8-B3331DEB3BD5}">
      <dgm:prSet/>
      <dgm:spPr/>
      <dgm:t>
        <a:bodyPr/>
        <a:lstStyle/>
        <a:p>
          <a:endParaRPr lang="en-GB"/>
        </a:p>
      </dgm:t>
    </dgm:pt>
    <dgm:pt modelId="{82C9230B-7B7A-4B49-B3FB-4A52C3AEC1C3}">
      <dgm:prSet phldrT="[Text]"/>
      <dgm:spPr/>
      <dgm:t>
        <a:bodyPr/>
        <a:lstStyle/>
        <a:p>
          <a:r>
            <a:rPr lang="en-GB" dirty="0"/>
            <a:t>Belief that theory produces positive results (in context of practitioner’s time and other resources)</a:t>
          </a:r>
        </a:p>
      </dgm:t>
    </dgm:pt>
    <dgm:pt modelId="{6F3FE58F-5991-4174-B454-D95FC1F4FCC8}" type="parTrans" cxnId="{904AB91A-BE49-403F-86D1-4E971612BC6A}">
      <dgm:prSet/>
      <dgm:spPr/>
      <dgm:t>
        <a:bodyPr/>
        <a:lstStyle/>
        <a:p>
          <a:endParaRPr lang="en-GB"/>
        </a:p>
      </dgm:t>
    </dgm:pt>
    <dgm:pt modelId="{25311793-C5C2-4ABF-A99B-F80148414709}" type="sibTrans" cxnId="{904AB91A-BE49-403F-86D1-4E971612BC6A}">
      <dgm:prSet/>
      <dgm:spPr/>
      <dgm:t>
        <a:bodyPr/>
        <a:lstStyle/>
        <a:p>
          <a:endParaRPr lang="en-GB"/>
        </a:p>
      </dgm:t>
    </dgm:pt>
    <dgm:pt modelId="{0FC38C4D-DA9A-4951-AB25-6F39ECF180DC}">
      <dgm:prSet phldrT="[Text]"/>
      <dgm:spPr/>
      <dgm:t>
        <a:bodyPr/>
        <a:lstStyle/>
        <a:p>
          <a:r>
            <a:rPr lang="en-GB" dirty="0"/>
            <a:t>Useful intervention techniques</a:t>
          </a:r>
        </a:p>
      </dgm:t>
    </dgm:pt>
    <dgm:pt modelId="{8A45D741-CEE4-44E3-9275-7CA76C118323}" type="parTrans" cxnId="{F6B09724-5AB9-4F36-970D-333BD53082A6}">
      <dgm:prSet/>
      <dgm:spPr/>
      <dgm:t>
        <a:bodyPr/>
        <a:lstStyle/>
        <a:p>
          <a:endParaRPr lang="en-GB"/>
        </a:p>
      </dgm:t>
    </dgm:pt>
    <dgm:pt modelId="{2D6E3E4A-61CD-4878-AC77-5A7B1A652EBE}" type="sibTrans" cxnId="{F6B09724-5AB9-4F36-970D-333BD53082A6}">
      <dgm:prSet/>
      <dgm:spPr/>
      <dgm:t>
        <a:bodyPr/>
        <a:lstStyle/>
        <a:p>
          <a:endParaRPr lang="en-GB"/>
        </a:p>
      </dgm:t>
    </dgm:pt>
    <dgm:pt modelId="{A165FEDF-FE6E-4AFE-A07F-C3BDB1CBB57F}">
      <dgm:prSet phldrT="[Text]"/>
      <dgm:spPr/>
      <dgm:t>
        <a:bodyPr/>
        <a:lstStyle/>
        <a:p>
          <a:r>
            <a:rPr lang="en-GB" dirty="0"/>
            <a:t>Consistent with practitioner's values, knowledge, skills and worldview</a:t>
          </a:r>
        </a:p>
      </dgm:t>
    </dgm:pt>
    <dgm:pt modelId="{91021363-51B8-486E-9DFA-91AE2B1CA356}" type="parTrans" cxnId="{69B7FCBC-476D-429A-88E4-727C1968739F}">
      <dgm:prSet/>
      <dgm:spPr/>
      <dgm:t>
        <a:bodyPr/>
        <a:lstStyle/>
        <a:p>
          <a:endParaRPr lang="en-GB"/>
        </a:p>
      </dgm:t>
    </dgm:pt>
    <dgm:pt modelId="{2B87E856-1F29-49DE-8D1B-C63D0D519B4C}" type="sibTrans" cxnId="{69B7FCBC-476D-429A-88E4-727C1968739F}">
      <dgm:prSet/>
      <dgm:spPr/>
      <dgm:t>
        <a:bodyPr/>
        <a:lstStyle/>
        <a:p>
          <a:endParaRPr lang="en-GB"/>
        </a:p>
      </dgm:t>
    </dgm:pt>
    <dgm:pt modelId="{4A73A381-A879-44D5-90FB-8C7F51CBF765}">
      <dgm:prSet phldrT="[Text]"/>
      <dgm:spPr/>
      <dgm:t>
        <a:bodyPr/>
        <a:lstStyle/>
        <a:p>
          <a:r>
            <a:rPr lang="en-GB" dirty="0"/>
            <a:t>Habit</a:t>
          </a:r>
        </a:p>
      </dgm:t>
    </dgm:pt>
    <dgm:pt modelId="{5B48E441-5E0A-4FBF-B684-2BF9651D6A40}" type="parTrans" cxnId="{768D0DF4-B8C9-4B33-B84B-534AB1785E4D}">
      <dgm:prSet/>
      <dgm:spPr/>
      <dgm:t>
        <a:bodyPr/>
        <a:lstStyle/>
        <a:p>
          <a:endParaRPr lang="en-GB"/>
        </a:p>
      </dgm:t>
    </dgm:pt>
    <dgm:pt modelId="{6717FB13-DF27-4D23-8879-C9F601BAEFE0}" type="sibTrans" cxnId="{768D0DF4-B8C9-4B33-B84B-534AB1785E4D}">
      <dgm:prSet/>
      <dgm:spPr/>
      <dgm:t>
        <a:bodyPr/>
        <a:lstStyle/>
        <a:p>
          <a:endParaRPr lang="en-GB"/>
        </a:p>
      </dgm:t>
    </dgm:pt>
    <dgm:pt modelId="{63168AE6-689D-4432-94CF-35DC2EA0B7D0}">
      <dgm:prSet phldrT="[Text]"/>
      <dgm:spPr/>
      <dgm:t>
        <a:bodyPr/>
        <a:lstStyle/>
        <a:p>
          <a:r>
            <a:rPr lang="en-GB"/>
            <a:t>Use </a:t>
          </a:r>
          <a:r>
            <a:rPr lang="en-GB" dirty="0"/>
            <a:t>by agency </a:t>
          </a:r>
          <a:r>
            <a:rPr lang="en-GB"/>
            <a:t>or supervisor</a:t>
          </a:r>
          <a:endParaRPr lang="en-GB" dirty="0"/>
        </a:p>
      </dgm:t>
    </dgm:pt>
    <dgm:pt modelId="{00F603E6-6384-4818-BFDD-C4D84F41606E}" type="parTrans" cxnId="{F7554171-B0F0-43D4-98D1-E8AC08254A18}">
      <dgm:prSet/>
      <dgm:spPr/>
      <dgm:t>
        <a:bodyPr/>
        <a:lstStyle/>
        <a:p>
          <a:endParaRPr lang="en-GB"/>
        </a:p>
      </dgm:t>
    </dgm:pt>
    <dgm:pt modelId="{271D7C1D-8259-4308-A203-C7603F405414}" type="sibTrans" cxnId="{F7554171-B0F0-43D4-98D1-E8AC08254A18}">
      <dgm:prSet/>
      <dgm:spPr/>
      <dgm:t>
        <a:bodyPr/>
        <a:lstStyle/>
        <a:p>
          <a:endParaRPr lang="en-GB"/>
        </a:p>
      </dgm:t>
    </dgm:pt>
    <dgm:pt modelId="{B7CAF7B5-A517-4512-B925-A16142A23C74}" type="pres">
      <dgm:prSet presAssocID="{F346F80A-7DCC-4D54-A20A-DB026559F138}" presName="diagram" presStyleCnt="0">
        <dgm:presLayoutVars>
          <dgm:dir/>
          <dgm:resizeHandles val="exact"/>
        </dgm:presLayoutVars>
      </dgm:prSet>
      <dgm:spPr/>
    </dgm:pt>
    <dgm:pt modelId="{F261CCC5-7DE2-430E-8417-8C902114BDCC}" type="pres">
      <dgm:prSet presAssocID="{3EF24766-00E3-4DD0-8421-B765A4226F8E}" presName="node" presStyleLbl="node1" presStyleIdx="0" presStyleCnt="6">
        <dgm:presLayoutVars>
          <dgm:bulletEnabled val="1"/>
        </dgm:presLayoutVars>
      </dgm:prSet>
      <dgm:spPr/>
    </dgm:pt>
    <dgm:pt modelId="{46E7412C-2686-4A71-9184-AB4EF641ED1E}" type="pres">
      <dgm:prSet presAssocID="{0E5D899A-8E5C-46BE-9C7D-4809FD9235B4}" presName="sibTrans" presStyleCnt="0"/>
      <dgm:spPr/>
    </dgm:pt>
    <dgm:pt modelId="{0A45CEDE-28DE-4F47-8219-55494187C797}" type="pres">
      <dgm:prSet presAssocID="{82C9230B-7B7A-4B49-B3FB-4A52C3AEC1C3}" presName="node" presStyleLbl="node1" presStyleIdx="1" presStyleCnt="6">
        <dgm:presLayoutVars>
          <dgm:bulletEnabled val="1"/>
        </dgm:presLayoutVars>
      </dgm:prSet>
      <dgm:spPr/>
    </dgm:pt>
    <dgm:pt modelId="{FDB69EE6-6C09-4C6C-AB93-99C1C26F19BF}" type="pres">
      <dgm:prSet presAssocID="{25311793-C5C2-4ABF-A99B-F80148414709}" presName="sibTrans" presStyleCnt="0"/>
      <dgm:spPr/>
    </dgm:pt>
    <dgm:pt modelId="{5E467156-5FCB-4F98-9849-3AFD98E56DEA}" type="pres">
      <dgm:prSet presAssocID="{0FC38C4D-DA9A-4951-AB25-6F39ECF180DC}" presName="node" presStyleLbl="node1" presStyleIdx="2" presStyleCnt="6">
        <dgm:presLayoutVars>
          <dgm:bulletEnabled val="1"/>
        </dgm:presLayoutVars>
      </dgm:prSet>
      <dgm:spPr/>
    </dgm:pt>
    <dgm:pt modelId="{49C7E0E9-77FD-4BCE-9725-0902EFC7DD5C}" type="pres">
      <dgm:prSet presAssocID="{2D6E3E4A-61CD-4878-AC77-5A7B1A652EBE}" presName="sibTrans" presStyleCnt="0"/>
      <dgm:spPr/>
    </dgm:pt>
    <dgm:pt modelId="{8926E1E2-DF6E-40DE-BDE2-5AA440761C22}" type="pres">
      <dgm:prSet presAssocID="{A165FEDF-FE6E-4AFE-A07F-C3BDB1CBB57F}" presName="node" presStyleLbl="node1" presStyleIdx="3" presStyleCnt="6">
        <dgm:presLayoutVars>
          <dgm:bulletEnabled val="1"/>
        </dgm:presLayoutVars>
      </dgm:prSet>
      <dgm:spPr/>
    </dgm:pt>
    <dgm:pt modelId="{3CD3BD85-36D6-41EC-9861-7984EBCAE252}" type="pres">
      <dgm:prSet presAssocID="{2B87E856-1F29-49DE-8D1B-C63D0D519B4C}" presName="sibTrans" presStyleCnt="0"/>
      <dgm:spPr/>
    </dgm:pt>
    <dgm:pt modelId="{8124AEC2-77D1-4378-9890-81149EBE0058}" type="pres">
      <dgm:prSet presAssocID="{4A73A381-A879-44D5-90FB-8C7F51CBF765}" presName="node" presStyleLbl="node1" presStyleIdx="4" presStyleCnt="6">
        <dgm:presLayoutVars>
          <dgm:bulletEnabled val="1"/>
        </dgm:presLayoutVars>
      </dgm:prSet>
      <dgm:spPr/>
    </dgm:pt>
    <dgm:pt modelId="{C35C81AB-D092-4C40-AB35-795265DD6F0C}" type="pres">
      <dgm:prSet presAssocID="{6717FB13-DF27-4D23-8879-C9F601BAEFE0}" presName="sibTrans" presStyleCnt="0"/>
      <dgm:spPr/>
    </dgm:pt>
    <dgm:pt modelId="{A5E22BAA-042D-4158-87FA-FE84A192FF51}" type="pres">
      <dgm:prSet presAssocID="{63168AE6-689D-4432-94CF-35DC2EA0B7D0}" presName="node" presStyleLbl="node1" presStyleIdx="5" presStyleCnt="6">
        <dgm:presLayoutVars>
          <dgm:bulletEnabled val="1"/>
        </dgm:presLayoutVars>
      </dgm:prSet>
      <dgm:spPr/>
    </dgm:pt>
  </dgm:ptLst>
  <dgm:cxnLst>
    <dgm:cxn modelId="{6368D60A-31B9-449A-BBA2-C06EB97716C0}" type="presOf" srcId="{3EF24766-00E3-4DD0-8421-B765A4226F8E}" destId="{F261CCC5-7DE2-430E-8417-8C902114BDCC}" srcOrd="0" destOrd="0" presId="urn:microsoft.com/office/officeart/2005/8/layout/default"/>
    <dgm:cxn modelId="{904AB91A-BE49-403F-86D1-4E971612BC6A}" srcId="{F346F80A-7DCC-4D54-A20A-DB026559F138}" destId="{82C9230B-7B7A-4B49-B3FB-4A52C3AEC1C3}" srcOrd="1" destOrd="0" parTransId="{6F3FE58F-5991-4174-B454-D95FC1F4FCC8}" sibTransId="{25311793-C5C2-4ABF-A99B-F80148414709}"/>
    <dgm:cxn modelId="{F6B09724-5AB9-4F36-970D-333BD53082A6}" srcId="{F346F80A-7DCC-4D54-A20A-DB026559F138}" destId="{0FC38C4D-DA9A-4951-AB25-6F39ECF180DC}" srcOrd="2" destOrd="0" parTransId="{8A45D741-CEE4-44E3-9275-7CA76C118323}" sibTransId="{2D6E3E4A-61CD-4878-AC77-5A7B1A652EBE}"/>
    <dgm:cxn modelId="{04C86D38-5ED9-42A1-A6F2-48E873550A99}" type="presOf" srcId="{4A73A381-A879-44D5-90FB-8C7F51CBF765}" destId="{8124AEC2-77D1-4378-9890-81149EBE0058}" srcOrd="0" destOrd="0" presId="urn:microsoft.com/office/officeart/2005/8/layout/default"/>
    <dgm:cxn modelId="{F50CA260-3495-414E-AA9F-153284C7AAB2}" type="presOf" srcId="{0FC38C4D-DA9A-4951-AB25-6F39ECF180DC}" destId="{5E467156-5FCB-4F98-9849-3AFD98E56DEA}" srcOrd="0" destOrd="0" presId="urn:microsoft.com/office/officeart/2005/8/layout/default"/>
    <dgm:cxn modelId="{5770DE42-2B7D-480F-A090-AA429CAC1CD7}" type="presOf" srcId="{F346F80A-7DCC-4D54-A20A-DB026559F138}" destId="{B7CAF7B5-A517-4512-B925-A16142A23C74}" srcOrd="0" destOrd="0" presId="urn:microsoft.com/office/officeart/2005/8/layout/default"/>
    <dgm:cxn modelId="{056A746C-8C86-4FFB-BA0A-6E39E9898A51}" type="presOf" srcId="{63168AE6-689D-4432-94CF-35DC2EA0B7D0}" destId="{A5E22BAA-042D-4158-87FA-FE84A192FF51}" srcOrd="0" destOrd="0" presId="urn:microsoft.com/office/officeart/2005/8/layout/default"/>
    <dgm:cxn modelId="{6EADA94E-2DA9-4890-8404-04A219569301}" type="presOf" srcId="{A165FEDF-FE6E-4AFE-A07F-C3BDB1CBB57F}" destId="{8926E1E2-DF6E-40DE-BDE2-5AA440761C22}" srcOrd="0" destOrd="0" presId="urn:microsoft.com/office/officeart/2005/8/layout/default"/>
    <dgm:cxn modelId="{F7554171-B0F0-43D4-98D1-E8AC08254A18}" srcId="{F346F80A-7DCC-4D54-A20A-DB026559F138}" destId="{63168AE6-689D-4432-94CF-35DC2EA0B7D0}" srcOrd="5" destOrd="0" parTransId="{00F603E6-6384-4818-BFDD-C4D84F41606E}" sibTransId="{271D7C1D-8259-4308-A203-C7603F405414}"/>
    <dgm:cxn modelId="{69B7FCBC-476D-429A-88E4-727C1968739F}" srcId="{F346F80A-7DCC-4D54-A20A-DB026559F138}" destId="{A165FEDF-FE6E-4AFE-A07F-C3BDB1CBB57F}" srcOrd="3" destOrd="0" parTransId="{91021363-51B8-486E-9DFA-91AE2B1CA356}" sibTransId="{2B87E856-1F29-49DE-8D1B-C63D0D519B4C}"/>
    <dgm:cxn modelId="{D6C455CE-F0E5-4FF0-8437-E88B5F290AF1}" type="presOf" srcId="{82C9230B-7B7A-4B49-B3FB-4A52C3AEC1C3}" destId="{0A45CEDE-28DE-4F47-8219-55494187C797}" srcOrd="0" destOrd="0" presId="urn:microsoft.com/office/officeart/2005/8/layout/default"/>
    <dgm:cxn modelId="{AFC6DCE6-E38F-4B6C-8DC8-B3331DEB3BD5}" srcId="{F346F80A-7DCC-4D54-A20A-DB026559F138}" destId="{3EF24766-00E3-4DD0-8421-B765A4226F8E}" srcOrd="0" destOrd="0" parTransId="{9247B526-67AE-4377-8365-364248925CE3}" sibTransId="{0E5D899A-8E5C-46BE-9C7D-4809FD9235B4}"/>
    <dgm:cxn modelId="{768D0DF4-B8C9-4B33-B84B-534AB1785E4D}" srcId="{F346F80A-7DCC-4D54-A20A-DB026559F138}" destId="{4A73A381-A879-44D5-90FB-8C7F51CBF765}" srcOrd="4" destOrd="0" parTransId="{5B48E441-5E0A-4FBF-B684-2BF9651D6A40}" sibTransId="{6717FB13-DF27-4D23-8879-C9F601BAEFE0}"/>
    <dgm:cxn modelId="{7D16256B-2371-4935-A137-B01F18CA8DC1}" type="presParOf" srcId="{B7CAF7B5-A517-4512-B925-A16142A23C74}" destId="{F261CCC5-7DE2-430E-8417-8C902114BDCC}" srcOrd="0" destOrd="0" presId="urn:microsoft.com/office/officeart/2005/8/layout/default"/>
    <dgm:cxn modelId="{76A724B6-CF4B-4A9B-8234-E36F78330018}" type="presParOf" srcId="{B7CAF7B5-A517-4512-B925-A16142A23C74}" destId="{46E7412C-2686-4A71-9184-AB4EF641ED1E}" srcOrd="1" destOrd="0" presId="urn:microsoft.com/office/officeart/2005/8/layout/default"/>
    <dgm:cxn modelId="{B020C450-9CA0-49E5-AEE8-AE5DE1A1DF96}" type="presParOf" srcId="{B7CAF7B5-A517-4512-B925-A16142A23C74}" destId="{0A45CEDE-28DE-4F47-8219-55494187C797}" srcOrd="2" destOrd="0" presId="urn:microsoft.com/office/officeart/2005/8/layout/default"/>
    <dgm:cxn modelId="{43FB0A46-A918-43FA-A723-416E05C6E7FB}" type="presParOf" srcId="{B7CAF7B5-A517-4512-B925-A16142A23C74}" destId="{FDB69EE6-6C09-4C6C-AB93-99C1C26F19BF}" srcOrd="3" destOrd="0" presId="urn:microsoft.com/office/officeart/2005/8/layout/default"/>
    <dgm:cxn modelId="{8B0CC84F-EF7C-4DAF-8462-EF45004C5B1A}" type="presParOf" srcId="{B7CAF7B5-A517-4512-B925-A16142A23C74}" destId="{5E467156-5FCB-4F98-9849-3AFD98E56DEA}" srcOrd="4" destOrd="0" presId="urn:microsoft.com/office/officeart/2005/8/layout/default"/>
    <dgm:cxn modelId="{3B43E044-CCDE-4E34-8E00-166641346AC5}" type="presParOf" srcId="{B7CAF7B5-A517-4512-B925-A16142A23C74}" destId="{49C7E0E9-77FD-4BCE-9725-0902EFC7DD5C}" srcOrd="5" destOrd="0" presId="urn:microsoft.com/office/officeart/2005/8/layout/default"/>
    <dgm:cxn modelId="{6DEB353E-6A8B-4ED9-9B98-F23C84039BB2}" type="presParOf" srcId="{B7CAF7B5-A517-4512-B925-A16142A23C74}" destId="{8926E1E2-DF6E-40DE-BDE2-5AA440761C22}" srcOrd="6" destOrd="0" presId="urn:microsoft.com/office/officeart/2005/8/layout/default"/>
    <dgm:cxn modelId="{E6457C6E-1471-4D00-82F3-86D445687E71}" type="presParOf" srcId="{B7CAF7B5-A517-4512-B925-A16142A23C74}" destId="{3CD3BD85-36D6-41EC-9861-7984EBCAE252}" srcOrd="7" destOrd="0" presId="urn:microsoft.com/office/officeart/2005/8/layout/default"/>
    <dgm:cxn modelId="{3F43AE7B-72B5-4FB5-A843-309F863EF161}" type="presParOf" srcId="{B7CAF7B5-A517-4512-B925-A16142A23C74}" destId="{8124AEC2-77D1-4378-9890-81149EBE0058}" srcOrd="8" destOrd="0" presId="urn:microsoft.com/office/officeart/2005/8/layout/default"/>
    <dgm:cxn modelId="{DB521924-3AEE-433F-BB23-BAC025A00280}" type="presParOf" srcId="{B7CAF7B5-A517-4512-B925-A16142A23C74}" destId="{C35C81AB-D092-4C40-AB35-795265DD6F0C}" srcOrd="9" destOrd="0" presId="urn:microsoft.com/office/officeart/2005/8/layout/default"/>
    <dgm:cxn modelId="{C0EDF97E-0559-43AE-ADDB-8A4DB43D7EA5}" type="presParOf" srcId="{B7CAF7B5-A517-4512-B925-A16142A23C74}" destId="{A5E22BAA-042D-4158-87FA-FE84A192FF51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506AC2D-5BCA-431A-9387-4321C36EC1A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755FAB0-6050-4B45-8A7B-939F9023FBFF}">
      <dgm:prSet phldrT="[Text]"/>
      <dgm:spPr/>
      <dgm:t>
        <a:bodyPr/>
        <a:lstStyle/>
        <a:p>
          <a:r>
            <a:rPr lang="en-GB" b="0" i="0" dirty="0"/>
            <a:t>Coherent (internally consistent)</a:t>
          </a:r>
          <a:endParaRPr lang="en-GB" dirty="0"/>
        </a:p>
      </dgm:t>
    </dgm:pt>
    <dgm:pt modelId="{3A38684A-657B-49C9-B50C-C4B6322F22FF}" type="parTrans" cxnId="{63AFACF4-ABA5-4C3A-BF5F-4DFD25D8E08D}">
      <dgm:prSet/>
      <dgm:spPr/>
      <dgm:t>
        <a:bodyPr/>
        <a:lstStyle/>
        <a:p>
          <a:endParaRPr lang="en-GB"/>
        </a:p>
      </dgm:t>
    </dgm:pt>
    <dgm:pt modelId="{43EDFDC6-F97F-4C7B-8D50-DC3D8DB6414D}" type="sibTrans" cxnId="{63AFACF4-ABA5-4C3A-BF5F-4DFD25D8E08D}">
      <dgm:prSet/>
      <dgm:spPr/>
      <dgm:t>
        <a:bodyPr/>
        <a:lstStyle/>
        <a:p>
          <a:endParaRPr lang="en-GB"/>
        </a:p>
      </dgm:t>
    </dgm:pt>
    <dgm:pt modelId="{83546059-DA4A-4C7A-AC22-D1681AAAE1E3}">
      <dgm:prSet phldrT="[Text]"/>
      <dgm:spPr/>
      <dgm:t>
        <a:bodyPr/>
        <a:lstStyle/>
        <a:p>
          <a:r>
            <a:rPr lang="en-GB" b="0" i="0" dirty="0"/>
            <a:t>Parsimonious (uncomplicated to use)</a:t>
          </a:r>
          <a:endParaRPr lang="en-GB" dirty="0"/>
        </a:p>
      </dgm:t>
    </dgm:pt>
    <dgm:pt modelId="{36D605F9-25EC-4A18-98F3-6F10D6384187}" type="parTrans" cxnId="{AE978218-C0DC-475F-B901-577E3351E1A2}">
      <dgm:prSet/>
      <dgm:spPr/>
      <dgm:t>
        <a:bodyPr/>
        <a:lstStyle/>
        <a:p>
          <a:endParaRPr lang="en-GB"/>
        </a:p>
      </dgm:t>
    </dgm:pt>
    <dgm:pt modelId="{F257C0B7-C3F4-4C4B-B379-FE3F3368E96B}" type="sibTrans" cxnId="{AE978218-C0DC-475F-B901-577E3351E1A2}">
      <dgm:prSet/>
      <dgm:spPr/>
      <dgm:t>
        <a:bodyPr/>
        <a:lstStyle/>
        <a:p>
          <a:endParaRPr lang="en-GB"/>
        </a:p>
      </dgm:t>
    </dgm:pt>
    <dgm:pt modelId="{2F40AC5A-98E3-44BC-8A39-E64B412D04E1}">
      <dgm:prSet phldrT="[Text]"/>
      <dgm:spPr/>
      <dgm:t>
        <a:bodyPr/>
        <a:lstStyle/>
        <a:p>
          <a:r>
            <a:rPr lang="en-GB" b="0" i="0" dirty="0"/>
            <a:t>Testable</a:t>
          </a:r>
          <a:endParaRPr lang="en-GB" dirty="0"/>
        </a:p>
      </dgm:t>
    </dgm:pt>
    <dgm:pt modelId="{1C45B416-3024-44F8-93F3-846B8C5AC37E}" type="parTrans" cxnId="{3F82B71B-ECEB-40FB-AEF6-02B893ACB378}">
      <dgm:prSet/>
      <dgm:spPr/>
      <dgm:t>
        <a:bodyPr/>
        <a:lstStyle/>
        <a:p>
          <a:endParaRPr lang="en-GB"/>
        </a:p>
      </dgm:t>
    </dgm:pt>
    <dgm:pt modelId="{63DBD06D-D251-45C2-85EF-2B28CC54D832}" type="sibTrans" cxnId="{3F82B71B-ECEB-40FB-AEF6-02B893ACB378}">
      <dgm:prSet/>
      <dgm:spPr/>
      <dgm:t>
        <a:bodyPr/>
        <a:lstStyle/>
        <a:p>
          <a:endParaRPr lang="en-GB"/>
        </a:p>
      </dgm:t>
    </dgm:pt>
    <dgm:pt modelId="{11F44585-93B7-4CA1-93F3-249C5BD7009F}">
      <dgm:prSet phldrT="[Text]"/>
      <dgm:spPr/>
      <dgm:t>
        <a:bodyPr/>
        <a:lstStyle/>
        <a:p>
          <a:r>
            <a:rPr lang="en-GB" b="0" i="0" dirty="0"/>
            <a:t>Comprehensive </a:t>
          </a:r>
          <a:endParaRPr lang="en-GB" dirty="0"/>
        </a:p>
      </dgm:t>
    </dgm:pt>
    <dgm:pt modelId="{0632AF60-475C-4693-B09E-072C1C477625}" type="parTrans" cxnId="{BEF84E58-0CA6-4DE1-8C77-3BB34069C299}">
      <dgm:prSet/>
      <dgm:spPr/>
      <dgm:t>
        <a:bodyPr/>
        <a:lstStyle/>
        <a:p>
          <a:endParaRPr lang="en-GB"/>
        </a:p>
      </dgm:t>
    </dgm:pt>
    <dgm:pt modelId="{74DAEDBB-983C-4845-B0BC-43168997ABD7}" type="sibTrans" cxnId="{BEF84E58-0CA6-4DE1-8C77-3BB34069C299}">
      <dgm:prSet/>
      <dgm:spPr/>
      <dgm:t>
        <a:bodyPr/>
        <a:lstStyle/>
        <a:p>
          <a:endParaRPr lang="en-GB"/>
        </a:p>
      </dgm:t>
    </dgm:pt>
    <dgm:pt modelId="{BF65276B-2FD8-4EFE-ADCA-1A4953942B2A}">
      <dgm:prSet phldrT="[Text]"/>
      <dgm:spPr/>
      <dgm:t>
        <a:bodyPr/>
        <a:lstStyle/>
        <a:p>
          <a:r>
            <a:rPr lang="en-GB" b="0" i="0" dirty="0"/>
            <a:t>Useful/Widely Applicable</a:t>
          </a:r>
          <a:endParaRPr lang="en-GB" dirty="0"/>
        </a:p>
      </dgm:t>
    </dgm:pt>
    <dgm:pt modelId="{82CA8966-6616-4257-84FB-DD056DC0E1EE}" type="parTrans" cxnId="{EF5006BE-996B-428E-9C04-A8300709FD41}">
      <dgm:prSet/>
      <dgm:spPr/>
      <dgm:t>
        <a:bodyPr/>
        <a:lstStyle/>
        <a:p>
          <a:endParaRPr lang="en-GB"/>
        </a:p>
      </dgm:t>
    </dgm:pt>
    <dgm:pt modelId="{5A8D3991-5C46-41C8-B829-34C4E29B7410}" type="sibTrans" cxnId="{EF5006BE-996B-428E-9C04-A8300709FD41}">
      <dgm:prSet/>
      <dgm:spPr/>
      <dgm:t>
        <a:bodyPr/>
        <a:lstStyle/>
        <a:p>
          <a:endParaRPr lang="en-GB"/>
        </a:p>
      </dgm:t>
    </dgm:pt>
    <dgm:pt modelId="{9CE11601-9F89-458F-BCBF-A99E33B62595}" type="pres">
      <dgm:prSet presAssocID="{7506AC2D-5BCA-431A-9387-4321C36EC1AC}" presName="diagram" presStyleCnt="0">
        <dgm:presLayoutVars>
          <dgm:dir/>
          <dgm:resizeHandles val="exact"/>
        </dgm:presLayoutVars>
      </dgm:prSet>
      <dgm:spPr/>
    </dgm:pt>
    <dgm:pt modelId="{8AAD1588-388C-4C0F-A337-90C065F5C80E}" type="pres">
      <dgm:prSet presAssocID="{6755FAB0-6050-4B45-8A7B-939F9023FBFF}" presName="node" presStyleLbl="node1" presStyleIdx="0" presStyleCnt="5">
        <dgm:presLayoutVars>
          <dgm:bulletEnabled val="1"/>
        </dgm:presLayoutVars>
      </dgm:prSet>
      <dgm:spPr/>
    </dgm:pt>
    <dgm:pt modelId="{0FD749F2-C99F-4D62-8133-F2724F5E2376}" type="pres">
      <dgm:prSet presAssocID="{43EDFDC6-F97F-4C7B-8D50-DC3D8DB6414D}" presName="sibTrans" presStyleCnt="0"/>
      <dgm:spPr/>
    </dgm:pt>
    <dgm:pt modelId="{835251E2-8F20-4094-9AE3-F499D247F16C}" type="pres">
      <dgm:prSet presAssocID="{BF65276B-2FD8-4EFE-ADCA-1A4953942B2A}" presName="node" presStyleLbl="node1" presStyleIdx="1" presStyleCnt="5">
        <dgm:presLayoutVars>
          <dgm:bulletEnabled val="1"/>
        </dgm:presLayoutVars>
      </dgm:prSet>
      <dgm:spPr/>
    </dgm:pt>
    <dgm:pt modelId="{E8993E41-3D36-4E7B-AB2E-D0586320A2CE}" type="pres">
      <dgm:prSet presAssocID="{5A8D3991-5C46-41C8-B829-34C4E29B7410}" presName="sibTrans" presStyleCnt="0"/>
      <dgm:spPr/>
    </dgm:pt>
    <dgm:pt modelId="{907882DD-211F-4398-B741-AC2D5369498B}" type="pres">
      <dgm:prSet presAssocID="{11F44585-93B7-4CA1-93F3-249C5BD7009F}" presName="node" presStyleLbl="node1" presStyleIdx="2" presStyleCnt="5">
        <dgm:presLayoutVars>
          <dgm:bulletEnabled val="1"/>
        </dgm:presLayoutVars>
      </dgm:prSet>
      <dgm:spPr/>
    </dgm:pt>
    <dgm:pt modelId="{AFF1B32A-AF5D-4D70-B086-6E7EE21BDE54}" type="pres">
      <dgm:prSet presAssocID="{74DAEDBB-983C-4845-B0BC-43168997ABD7}" presName="sibTrans" presStyleCnt="0"/>
      <dgm:spPr/>
    </dgm:pt>
    <dgm:pt modelId="{DE95751F-30B3-45FB-95BC-489E9B23DECB}" type="pres">
      <dgm:prSet presAssocID="{83546059-DA4A-4C7A-AC22-D1681AAAE1E3}" presName="node" presStyleLbl="node1" presStyleIdx="3" presStyleCnt="5">
        <dgm:presLayoutVars>
          <dgm:bulletEnabled val="1"/>
        </dgm:presLayoutVars>
      </dgm:prSet>
      <dgm:spPr/>
    </dgm:pt>
    <dgm:pt modelId="{E9A57FD4-2E50-487F-B249-53679CA43C73}" type="pres">
      <dgm:prSet presAssocID="{F257C0B7-C3F4-4C4B-B379-FE3F3368E96B}" presName="sibTrans" presStyleCnt="0"/>
      <dgm:spPr/>
    </dgm:pt>
    <dgm:pt modelId="{50B8D9E9-61D3-4760-88A1-9D4200C3B45A}" type="pres">
      <dgm:prSet presAssocID="{2F40AC5A-98E3-44BC-8A39-E64B412D04E1}" presName="node" presStyleLbl="node1" presStyleIdx="4" presStyleCnt="5">
        <dgm:presLayoutVars>
          <dgm:bulletEnabled val="1"/>
        </dgm:presLayoutVars>
      </dgm:prSet>
      <dgm:spPr/>
    </dgm:pt>
  </dgm:ptLst>
  <dgm:cxnLst>
    <dgm:cxn modelId="{AE978218-C0DC-475F-B901-577E3351E1A2}" srcId="{7506AC2D-5BCA-431A-9387-4321C36EC1AC}" destId="{83546059-DA4A-4C7A-AC22-D1681AAAE1E3}" srcOrd="3" destOrd="0" parTransId="{36D605F9-25EC-4A18-98F3-6F10D6384187}" sibTransId="{F257C0B7-C3F4-4C4B-B379-FE3F3368E96B}"/>
    <dgm:cxn modelId="{3F82B71B-ECEB-40FB-AEF6-02B893ACB378}" srcId="{7506AC2D-5BCA-431A-9387-4321C36EC1AC}" destId="{2F40AC5A-98E3-44BC-8A39-E64B412D04E1}" srcOrd="4" destOrd="0" parTransId="{1C45B416-3024-44F8-93F3-846B8C5AC37E}" sibTransId="{63DBD06D-D251-45C2-85EF-2B28CC54D832}"/>
    <dgm:cxn modelId="{0E50131D-7219-4152-9951-6CDAE7C2CECB}" type="presOf" srcId="{6755FAB0-6050-4B45-8A7B-939F9023FBFF}" destId="{8AAD1588-388C-4C0F-A337-90C065F5C80E}" srcOrd="0" destOrd="0" presId="urn:microsoft.com/office/officeart/2005/8/layout/default"/>
    <dgm:cxn modelId="{7D272423-9AEF-4D2E-9ED2-331B6F7C18CA}" type="presOf" srcId="{11F44585-93B7-4CA1-93F3-249C5BD7009F}" destId="{907882DD-211F-4398-B741-AC2D5369498B}" srcOrd="0" destOrd="0" presId="urn:microsoft.com/office/officeart/2005/8/layout/default"/>
    <dgm:cxn modelId="{39777547-D590-4E19-91A9-3C943E89C265}" type="presOf" srcId="{83546059-DA4A-4C7A-AC22-D1681AAAE1E3}" destId="{DE95751F-30B3-45FB-95BC-489E9B23DECB}" srcOrd="0" destOrd="0" presId="urn:microsoft.com/office/officeart/2005/8/layout/default"/>
    <dgm:cxn modelId="{B0F3E552-0EAA-4E9C-9449-21785D1E905E}" type="presOf" srcId="{7506AC2D-5BCA-431A-9387-4321C36EC1AC}" destId="{9CE11601-9F89-458F-BCBF-A99E33B62595}" srcOrd="0" destOrd="0" presId="urn:microsoft.com/office/officeart/2005/8/layout/default"/>
    <dgm:cxn modelId="{BEF84E58-0CA6-4DE1-8C77-3BB34069C299}" srcId="{7506AC2D-5BCA-431A-9387-4321C36EC1AC}" destId="{11F44585-93B7-4CA1-93F3-249C5BD7009F}" srcOrd="2" destOrd="0" parTransId="{0632AF60-475C-4693-B09E-072C1C477625}" sibTransId="{74DAEDBB-983C-4845-B0BC-43168997ABD7}"/>
    <dgm:cxn modelId="{28DC0B8B-CB9D-426F-86FD-29B3226BF00B}" type="presOf" srcId="{2F40AC5A-98E3-44BC-8A39-E64B412D04E1}" destId="{50B8D9E9-61D3-4760-88A1-9D4200C3B45A}" srcOrd="0" destOrd="0" presId="urn:microsoft.com/office/officeart/2005/8/layout/default"/>
    <dgm:cxn modelId="{BC1E98AF-D1A0-4396-B724-5EC02B32A5D2}" type="presOf" srcId="{BF65276B-2FD8-4EFE-ADCA-1A4953942B2A}" destId="{835251E2-8F20-4094-9AE3-F499D247F16C}" srcOrd="0" destOrd="0" presId="urn:microsoft.com/office/officeart/2005/8/layout/default"/>
    <dgm:cxn modelId="{EF5006BE-996B-428E-9C04-A8300709FD41}" srcId="{7506AC2D-5BCA-431A-9387-4321C36EC1AC}" destId="{BF65276B-2FD8-4EFE-ADCA-1A4953942B2A}" srcOrd="1" destOrd="0" parTransId="{82CA8966-6616-4257-84FB-DD056DC0E1EE}" sibTransId="{5A8D3991-5C46-41C8-B829-34C4E29B7410}"/>
    <dgm:cxn modelId="{63AFACF4-ABA5-4C3A-BF5F-4DFD25D8E08D}" srcId="{7506AC2D-5BCA-431A-9387-4321C36EC1AC}" destId="{6755FAB0-6050-4B45-8A7B-939F9023FBFF}" srcOrd="0" destOrd="0" parTransId="{3A38684A-657B-49C9-B50C-C4B6322F22FF}" sibTransId="{43EDFDC6-F97F-4C7B-8D50-DC3D8DB6414D}"/>
    <dgm:cxn modelId="{3E9C41C8-10D3-427E-B532-EB491F2A2DEC}" type="presParOf" srcId="{9CE11601-9F89-458F-BCBF-A99E33B62595}" destId="{8AAD1588-388C-4C0F-A337-90C065F5C80E}" srcOrd="0" destOrd="0" presId="urn:microsoft.com/office/officeart/2005/8/layout/default"/>
    <dgm:cxn modelId="{F4EE2710-2C97-45F5-B627-D2273565A484}" type="presParOf" srcId="{9CE11601-9F89-458F-BCBF-A99E33B62595}" destId="{0FD749F2-C99F-4D62-8133-F2724F5E2376}" srcOrd="1" destOrd="0" presId="urn:microsoft.com/office/officeart/2005/8/layout/default"/>
    <dgm:cxn modelId="{BDC23227-1CF6-4702-97F9-55FFFB296A38}" type="presParOf" srcId="{9CE11601-9F89-458F-BCBF-A99E33B62595}" destId="{835251E2-8F20-4094-9AE3-F499D247F16C}" srcOrd="2" destOrd="0" presId="urn:microsoft.com/office/officeart/2005/8/layout/default"/>
    <dgm:cxn modelId="{DC254B72-F679-4C27-AD9E-B403AE154144}" type="presParOf" srcId="{9CE11601-9F89-458F-BCBF-A99E33B62595}" destId="{E8993E41-3D36-4E7B-AB2E-D0586320A2CE}" srcOrd="3" destOrd="0" presId="urn:microsoft.com/office/officeart/2005/8/layout/default"/>
    <dgm:cxn modelId="{C340FC0B-7729-4397-9F8F-24E6A8B24A39}" type="presParOf" srcId="{9CE11601-9F89-458F-BCBF-A99E33B62595}" destId="{907882DD-211F-4398-B741-AC2D5369498B}" srcOrd="4" destOrd="0" presId="urn:microsoft.com/office/officeart/2005/8/layout/default"/>
    <dgm:cxn modelId="{B899A03B-E495-4456-B9D2-CD57B38CC1B5}" type="presParOf" srcId="{9CE11601-9F89-458F-BCBF-A99E33B62595}" destId="{AFF1B32A-AF5D-4D70-B086-6E7EE21BDE54}" srcOrd="5" destOrd="0" presId="urn:microsoft.com/office/officeart/2005/8/layout/default"/>
    <dgm:cxn modelId="{F806D77F-D485-431F-BDA6-4AF31D2C4E9F}" type="presParOf" srcId="{9CE11601-9F89-458F-BCBF-A99E33B62595}" destId="{DE95751F-30B3-45FB-95BC-489E9B23DECB}" srcOrd="6" destOrd="0" presId="urn:microsoft.com/office/officeart/2005/8/layout/default"/>
    <dgm:cxn modelId="{915F3DCE-1E18-46F4-8E6D-C04E57E0AE29}" type="presParOf" srcId="{9CE11601-9F89-458F-BCBF-A99E33B62595}" destId="{E9A57FD4-2E50-487F-B249-53679CA43C73}" srcOrd="7" destOrd="0" presId="urn:microsoft.com/office/officeart/2005/8/layout/default"/>
    <dgm:cxn modelId="{4678B103-C563-45F8-94D4-4A268753BBA3}" type="presParOf" srcId="{9CE11601-9F89-458F-BCBF-A99E33B62595}" destId="{50B8D9E9-61D3-4760-88A1-9D4200C3B45A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7E0E79-3B23-4C84-9445-C08A1CE1F396}">
      <dsp:nvSpPr>
        <dsp:cNvPr id="0" name=""/>
        <dsp:cNvSpPr/>
      </dsp:nvSpPr>
      <dsp:spPr>
        <a:xfrm>
          <a:off x="2651287" y="0"/>
          <a:ext cx="1060515" cy="867513"/>
        </a:xfrm>
        <a:prstGeom prst="trapezoid">
          <a:avLst>
            <a:gd name="adj" fmla="val 61124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Creating</a:t>
          </a:r>
        </a:p>
      </dsp:txBody>
      <dsp:txXfrm>
        <a:off x="2651287" y="0"/>
        <a:ext cx="1060515" cy="867513"/>
      </dsp:txXfrm>
    </dsp:sp>
    <dsp:sp modelId="{28787AAE-2323-4F4F-A18F-4B22FFFD646B}">
      <dsp:nvSpPr>
        <dsp:cNvPr id="0" name=""/>
        <dsp:cNvSpPr/>
      </dsp:nvSpPr>
      <dsp:spPr>
        <a:xfrm>
          <a:off x="2121030" y="867513"/>
          <a:ext cx="2121030" cy="867513"/>
        </a:xfrm>
        <a:prstGeom prst="trapezoid">
          <a:avLst>
            <a:gd name="adj" fmla="val 61124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Evaluating</a:t>
          </a:r>
        </a:p>
      </dsp:txBody>
      <dsp:txXfrm>
        <a:off x="2492210" y="867513"/>
        <a:ext cx="1378669" cy="867513"/>
      </dsp:txXfrm>
    </dsp:sp>
    <dsp:sp modelId="{70232528-9CDF-40A7-BC63-35B7D0354EE3}">
      <dsp:nvSpPr>
        <dsp:cNvPr id="0" name=""/>
        <dsp:cNvSpPr/>
      </dsp:nvSpPr>
      <dsp:spPr>
        <a:xfrm>
          <a:off x="1590772" y="1735026"/>
          <a:ext cx="3181545" cy="867513"/>
        </a:xfrm>
        <a:prstGeom prst="trapezoid">
          <a:avLst>
            <a:gd name="adj" fmla="val 61124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Analysing</a:t>
          </a:r>
        </a:p>
      </dsp:txBody>
      <dsp:txXfrm>
        <a:off x="2147543" y="1735026"/>
        <a:ext cx="2068004" cy="867513"/>
      </dsp:txXfrm>
    </dsp:sp>
    <dsp:sp modelId="{BA55C6AF-4408-47F4-8C9B-EA00F0405BC2}">
      <dsp:nvSpPr>
        <dsp:cNvPr id="0" name=""/>
        <dsp:cNvSpPr/>
      </dsp:nvSpPr>
      <dsp:spPr>
        <a:xfrm>
          <a:off x="1062084" y="2569080"/>
          <a:ext cx="4242060" cy="867513"/>
        </a:xfrm>
        <a:prstGeom prst="trapezoid">
          <a:avLst>
            <a:gd name="adj" fmla="val 61124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Applying</a:t>
          </a:r>
        </a:p>
      </dsp:txBody>
      <dsp:txXfrm>
        <a:off x="1804445" y="2569080"/>
        <a:ext cx="2757339" cy="867513"/>
      </dsp:txXfrm>
    </dsp:sp>
    <dsp:sp modelId="{BF255DA7-5489-483A-9268-D9AB4738226E}">
      <dsp:nvSpPr>
        <dsp:cNvPr id="0" name=""/>
        <dsp:cNvSpPr/>
      </dsp:nvSpPr>
      <dsp:spPr>
        <a:xfrm>
          <a:off x="530257" y="3470053"/>
          <a:ext cx="5302575" cy="867513"/>
        </a:xfrm>
        <a:prstGeom prst="trapezoid">
          <a:avLst>
            <a:gd name="adj" fmla="val 61124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Understanding</a:t>
          </a:r>
        </a:p>
      </dsp:txBody>
      <dsp:txXfrm>
        <a:off x="1458208" y="3470053"/>
        <a:ext cx="3446674" cy="867513"/>
      </dsp:txXfrm>
    </dsp:sp>
    <dsp:sp modelId="{865B65FA-1FBC-4BF6-894E-27AAC8692B24}">
      <dsp:nvSpPr>
        <dsp:cNvPr id="0" name=""/>
        <dsp:cNvSpPr/>
      </dsp:nvSpPr>
      <dsp:spPr>
        <a:xfrm>
          <a:off x="0" y="4337566"/>
          <a:ext cx="6363091" cy="867513"/>
        </a:xfrm>
        <a:prstGeom prst="trapezoid">
          <a:avLst>
            <a:gd name="adj" fmla="val 61124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Remembering</a:t>
          </a:r>
        </a:p>
      </dsp:txBody>
      <dsp:txXfrm>
        <a:off x="1113540" y="4337566"/>
        <a:ext cx="4136009" cy="86751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0D9D1D-DD37-480B-9F70-FE95B0E6F037}">
      <dsp:nvSpPr>
        <dsp:cNvPr id="0" name=""/>
        <dsp:cNvSpPr/>
      </dsp:nvSpPr>
      <dsp:spPr>
        <a:xfrm>
          <a:off x="2393" y="39822"/>
          <a:ext cx="2334037" cy="57900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 dirty="0"/>
            <a:t>Consistent with Social work Core values:</a:t>
          </a:r>
          <a:endParaRPr lang="en-GB" sz="1600" kern="1200" dirty="0"/>
        </a:p>
      </dsp:txBody>
      <dsp:txXfrm>
        <a:off x="2393" y="39822"/>
        <a:ext cx="2334037" cy="579003"/>
      </dsp:txXfrm>
    </dsp:sp>
    <dsp:sp modelId="{0B730E85-F0D4-4743-8223-B2B4C09A3AA6}">
      <dsp:nvSpPr>
        <dsp:cNvPr id="0" name=""/>
        <dsp:cNvSpPr/>
      </dsp:nvSpPr>
      <dsp:spPr>
        <a:xfrm>
          <a:off x="2393" y="618826"/>
          <a:ext cx="2334037" cy="207522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b="0" i="0" kern="1200" dirty="0"/>
            <a:t>challenging social injustice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b="0" i="0" kern="1200" dirty="0"/>
            <a:t> pursuing social change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b="0" i="0" kern="1200" dirty="0"/>
            <a:t>Advocacy on behalf of the vulnerable and oppressed</a:t>
          </a:r>
          <a:endParaRPr lang="en-GB" sz="1600" kern="1200" dirty="0"/>
        </a:p>
      </dsp:txBody>
      <dsp:txXfrm>
        <a:off x="2393" y="618826"/>
        <a:ext cx="2334037" cy="2075220"/>
      </dsp:txXfrm>
    </dsp:sp>
    <dsp:sp modelId="{EADEF800-63DC-4FF7-B64C-CCD4C60E8870}">
      <dsp:nvSpPr>
        <dsp:cNvPr id="0" name=""/>
        <dsp:cNvSpPr/>
      </dsp:nvSpPr>
      <dsp:spPr>
        <a:xfrm>
          <a:off x="2663197" y="39822"/>
          <a:ext cx="2334037" cy="579003"/>
        </a:xfrm>
        <a:prstGeom prst="rect">
          <a:avLst/>
        </a:prstGeom>
        <a:solidFill>
          <a:schemeClr val="accent4">
            <a:hueOff val="768193"/>
            <a:satOff val="-94"/>
            <a:lumOff val="2843"/>
            <a:alphaOff val="0"/>
          </a:schemeClr>
        </a:solidFill>
        <a:ln w="12700" cap="flat" cmpd="sng" algn="ctr">
          <a:solidFill>
            <a:schemeClr val="accent4">
              <a:hueOff val="768193"/>
              <a:satOff val="-94"/>
              <a:lumOff val="2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 dirty="0"/>
            <a:t>Strengths-oriented clinical practice</a:t>
          </a:r>
          <a:endParaRPr lang="en-GB" sz="1600" kern="1200" dirty="0"/>
        </a:p>
      </dsp:txBody>
      <dsp:txXfrm>
        <a:off x="2663197" y="39822"/>
        <a:ext cx="2334037" cy="579003"/>
      </dsp:txXfrm>
    </dsp:sp>
    <dsp:sp modelId="{71364856-20BA-4E04-8086-93AB0A18759F}">
      <dsp:nvSpPr>
        <dsp:cNvPr id="0" name=""/>
        <dsp:cNvSpPr/>
      </dsp:nvSpPr>
      <dsp:spPr>
        <a:xfrm>
          <a:off x="2663197" y="618826"/>
          <a:ext cx="2334037" cy="2075220"/>
        </a:xfrm>
        <a:prstGeom prst="rect">
          <a:avLst/>
        </a:prstGeom>
        <a:solidFill>
          <a:schemeClr val="accent4">
            <a:tint val="40000"/>
            <a:alpha val="90000"/>
            <a:hueOff val="858977"/>
            <a:satOff val="568"/>
            <a:lumOff val="71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858977"/>
              <a:satOff val="568"/>
              <a:lumOff val="71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b="0" i="0" kern="1200" dirty="0"/>
            <a:t>Affects the nomenclature (challenge, not problem)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b="0" i="0" kern="1200" dirty="0"/>
            <a:t>Collaborative therapeutic alliance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b="0" i="0" kern="1200" dirty="0"/>
            <a:t>Client as expert (standpoint theory)</a:t>
          </a:r>
          <a:endParaRPr lang="en-GB" sz="1600" kern="1200" dirty="0"/>
        </a:p>
      </dsp:txBody>
      <dsp:txXfrm>
        <a:off x="2663197" y="618826"/>
        <a:ext cx="2334037" cy="2075220"/>
      </dsp:txXfrm>
    </dsp:sp>
    <dsp:sp modelId="{1A94614D-8B01-4CE2-BAEC-A5DC22F53404}">
      <dsp:nvSpPr>
        <dsp:cNvPr id="0" name=""/>
        <dsp:cNvSpPr/>
      </dsp:nvSpPr>
      <dsp:spPr>
        <a:xfrm>
          <a:off x="5324000" y="39822"/>
          <a:ext cx="2334037" cy="579003"/>
        </a:xfrm>
        <a:prstGeom prst="rect">
          <a:avLst/>
        </a:prstGeom>
        <a:solidFill>
          <a:schemeClr val="accent4">
            <a:hueOff val="1536387"/>
            <a:satOff val="-187"/>
            <a:lumOff val="5687"/>
            <a:alphaOff val="0"/>
          </a:schemeClr>
        </a:solidFill>
        <a:ln w="12700" cap="flat" cmpd="sng" algn="ctr">
          <a:solidFill>
            <a:schemeClr val="accent4">
              <a:hueOff val="1536387"/>
              <a:satOff val="-187"/>
              <a:lumOff val="568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 dirty="0"/>
            <a:t>Risks and resilience framework</a:t>
          </a:r>
          <a:endParaRPr lang="en-GB" sz="1600" kern="1200" dirty="0"/>
        </a:p>
      </dsp:txBody>
      <dsp:txXfrm>
        <a:off x="5324000" y="39822"/>
        <a:ext cx="2334037" cy="579003"/>
      </dsp:txXfrm>
    </dsp:sp>
    <dsp:sp modelId="{4516FCEE-785F-4098-809A-09C7533BACE1}">
      <dsp:nvSpPr>
        <dsp:cNvPr id="0" name=""/>
        <dsp:cNvSpPr/>
      </dsp:nvSpPr>
      <dsp:spPr>
        <a:xfrm>
          <a:off x="5324000" y="618826"/>
          <a:ext cx="2334037" cy="2075220"/>
        </a:xfrm>
        <a:prstGeom prst="rect">
          <a:avLst/>
        </a:prstGeom>
        <a:solidFill>
          <a:schemeClr val="accent4">
            <a:tint val="40000"/>
            <a:alpha val="90000"/>
            <a:hueOff val="1717954"/>
            <a:satOff val="1136"/>
            <a:lumOff val="1422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717954"/>
              <a:satOff val="1136"/>
              <a:lumOff val="14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b="0" i="0" kern="1200" dirty="0"/>
            <a:t> Bolster protective factors and reduce individual or environmental hazards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b="0" i="0" kern="1200" dirty="0"/>
            <a:t>Resilience=mastery of tasks despite adversity</a:t>
          </a:r>
          <a:endParaRPr lang="en-GB" sz="1600" kern="1200" dirty="0"/>
        </a:p>
      </dsp:txBody>
      <dsp:txXfrm>
        <a:off x="5324000" y="618826"/>
        <a:ext cx="2334037" cy="207522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0D9D1D-DD37-480B-9F70-FE95B0E6F037}">
      <dsp:nvSpPr>
        <dsp:cNvPr id="0" name=""/>
        <dsp:cNvSpPr/>
      </dsp:nvSpPr>
      <dsp:spPr>
        <a:xfrm>
          <a:off x="2393" y="159925"/>
          <a:ext cx="2334038" cy="58665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 dirty="0"/>
            <a:t>Applicable for multiculturalism</a:t>
          </a:r>
          <a:endParaRPr lang="en-GB" sz="1600" kern="1200" dirty="0"/>
        </a:p>
      </dsp:txBody>
      <dsp:txXfrm>
        <a:off x="2393" y="159925"/>
        <a:ext cx="2334038" cy="586656"/>
      </dsp:txXfrm>
    </dsp:sp>
    <dsp:sp modelId="{0B730E85-F0D4-4743-8223-B2B4C09A3AA6}">
      <dsp:nvSpPr>
        <dsp:cNvPr id="0" name=""/>
        <dsp:cNvSpPr/>
      </dsp:nvSpPr>
      <dsp:spPr>
        <a:xfrm>
          <a:off x="2393" y="746582"/>
          <a:ext cx="2334038" cy="172948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b="0" i="0" kern="1200" dirty="0"/>
            <a:t>Commitment to work with diverse, underserved and marginalized populations</a:t>
          </a:r>
          <a:endParaRPr lang="en-GB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b="0" i="0" kern="1200" dirty="0"/>
            <a:t>Cultural competence = knowledge, attitudes and skills</a:t>
          </a:r>
          <a:endParaRPr lang="en-GB" sz="1100" kern="1200" dirty="0"/>
        </a:p>
      </dsp:txBody>
      <dsp:txXfrm>
        <a:off x="2393" y="746582"/>
        <a:ext cx="2334038" cy="1729489"/>
      </dsp:txXfrm>
    </dsp:sp>
    <dsp:sp modelId="{B3670884-ECD9-42F1-A3E7-76A48E4A5B78}">
      <dsp:nvSpPr>
        <dsp:cNvPr id="0" name=""/>
        <dsp:cNvSpPr/>
      </dsp:nvSpPr>
      <dsp:spPr>
        <a:xfrm>
          <a:off x="2663197" y="159925"/>
          <a:ext cx="2334038" cy="586656"/>
        </a:xfrm>
        <a:prstGeom prst="rect">
          <a:avLst/>
        </a:prstGeom>
        <a:solidFill>
          <a:schemeClr val="accent3">
            <a:hueOff val="730372"/>
            <a:satOff val="160"/>
            <a:lumOff val="-3431"/>
            <a:alphaOff val="0"/>
          </a:schemeClr>
        </a:solidFill>
        <a:ln w="12700" cap="flat" cmpd="sng" algn="ctr">
          <a:solidFill>
            <a:schemeClr val="accent3">
              <a:hueOff val="730372"/>
              <a:satOff val="160"/>
              <a:lumOff val="-343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 dirty="0"/>
            <a:t>Facilitative of Client Empowerment</a:t>
          </a:r>
          <a:endParaRPr lang="en-GB" sz="1600" kern="1200" dirty="0"/>
        </a:p>
      </dsp:txBody>
      <dsp:txXfrm>
        <a:off x="2663197" y="159925"/>
        <a:ext cx="2334038" cy="586656"/>
      </dsp:txXfrm>
    </dsp:sp>
    <dsp:sp modelId="{92BFD92D-79F1-47FA-A07D-CB60F7B2A0AB}">
      <dsp:nvSpPr>
        <dsp:cNvPr id="0" name=""/>
        <dsp:cNvSpPr/>
      </dsp:nvSpPr>
      <dsp:spPr>
        <a:xfrm>
          <a:off x="2663197" y="746582"/>
          <a:ext cx="2334038" cy="1729489"/>
        </a:xfrm>
        <a:prstGeom prst="rect">
          <a:avLst/>
        </a:prstGeom>
        <a:solidFill>
          <a:schemeClr val="accent3">
            <a:tint val="40000"/>
            <a:alpha val="90000"/>
            <a:hueOff val="683330"/>
            <a:satOff val="-636"/>
            <a:lumOff val="-867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683330"/>
              <a:satOff val="-636"/>
              <a:lumOff val="-86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b="0" i="0" kern="1200" dirty="0"/>
            <a:t>Developing the capacity for receipt of rights, resources and opportunities</a:t>
          </a:r>
          <a:endParaRPr lang="en-GB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b="0" i="0" kern="1200" dirty="0"/>
            <a:t>Levels of empowerment: Personal, interpersonal and structural</a:t>
          </a:r>
          <a:endParaRPr lang="en-GB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b="0" i="0" kern="1200" dirty="0"/>
            <a:t>Assisting client to understand: “the personal is political”</a:t>
          </a:r>
          <a:endParaRPr lang="en-GB" sz="1100" kern="1200" dirty="0"/>
        </a:p>
      </dsp:txBody>
      <dsp:txXfrm>
        <a:off x="2663197" y="746582"/>
        <a:ext cx="2334038" cy="1729489"/>
      </dsp:txXfrm>
    </dsp:sp>
    <dsp:sp modelId="{37F0D74E-A213-47BC-B302-7FE0F7BF695C}">
      <dsp:nvSpPr>
        <dsp:cNvPr id="0" name=""/>
        <dsp:cNvSpPr/>
      </dsp:nvSpPr>
      <dsp:spPr>
        <a:xfrm>
          <a:off x="5324000" y="159925"/>
          <a:ext cx="2334038" cy="586656"/>
        </a:xfrm>
        <a:prstGeom prst="rect">
          <a:avLst/>
        </a:prstGeom>
        <a:solidFill>
          <a:schemeClr val="accent3">
            <a:hueOff val="1460743"/>
            <a:satOff val="320"/>
            <a:lumOff val="-6863"/>
            <a:alphaOff val="0"/>
          </a:schemeClr>
        </a:solidFill>
        <a:ln w="12700" cap="flat" cmpd="sng" algn="ctr">
          <a:solidFill>
            <a:schemeClr val="accent3">
              <a:hueOff val="1460743"/>
              <a:satOff val="320"/>
              <a:lumOff val="-68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 dirty="0"/>
            <a:t>Supportive of Spirituality</a:t>
          </a:r>
          <a:endParaRPr lang="en-GB" sz="1600" kern="1200" dirty="0"/>
        </a:p>
      </dsp:txBody>
      <dsp:txXfrm>
        <a:off x="5324000" y="159925"/>
        <a:ext cx="2334038" cy="586656"/>
      </dsp:txXfrm>
    </dsp:sp>
    <dsp:sp modelId="{6E33087F-599D-4018-96AA-3774239E8408}">
      <dsp:nvSpPr>
        <dsp:cNvPr id="0" name=""/>
        <dsp:cNvSpPr/>
      </dsp:nvSpPr>
      <dsp:spPr>
        <a:xfrm>
          <a:off x="5324000" y="746582"/>
          <a:ext cx="2334038" cy="1729489"/>
        </a:xfrm>
        <a:prstGeom prst="rect">
          <a:avLst/>
        </a:prstGeom>
        <a:solidFill>
          <a:schemeClr val="accent3">
            <a:tint val="40000"/>
            <a:alpha val="90000"/>
            <a:hueOff val="1366661"/>
            <a:satOff val="-1272"/>
            <a:lumOff val="-1734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366661"/>
              <a:satOff val="-1272"/>
              <a:lumOff val="-17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b="0" i="0" kern="1200" dirty="0"/>
            <a:t> Deriving a sense of meaning and purpose to one’s life</a:t>
          </a:r>
          <a:endParaRPr lang="en-GB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b="0" i="0" kern="1200" dirty="0"/>
            <a:t>Spirituality is defined as a  sense of meaning, purpose, and connectedness to other “beings”</a:t>
          </a:r>
          <a:endParaRPr lang="en-GB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b="0" i="0" kern="1200" dirty="0"/>
            <a:t>Categories of meaning may include: belief systems; social and political concerns/action; creative pursuits; hope in defiance of suffering</a:t>
          </a:r>
          <a:endParaRPr lang="en-GB" sz="1100" kern="1200" dirty="0"/>
        </a:p>
      </dsp:txBody>
      <dsp:txXfrm>
        <a:off x="5324000" y="746582"/>
        <a:ext cx="2334038" cy="172948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530E79-9B3B-40BE-85BF-9ACF0684F046}">
      <dsp:nvSpPr>
        <dsp:cNvPr id="0" name=""/>
        <dsp:cNvSpPr/>
      </dsp:nvSpPr>
      <dsp:spPr>
        <a:xfrm>
          <a:off x="19761" y="986"/>
          <a:ext cx="2647181" cy="574148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>
              <a:solidFill>
                <a:schemeClr val="tx1"/>
              </a:solidFill>
            </a:rPr>
            <a:t>Creating</a:t>
          </a:r>
        </a:p>
      </dsp:txBody>
      <dsp:txXfrm>
        <a:off x="19761" y="986"/>
        <a:ext cx="2647181" cy="574148"/>
      </dsp:txXfrm>
    </dsp:sp>
    <dsp:sp modelId="{AE3AB930-E82D-400B-BB79-E6927E752E65}">
      <dsp:nvSpPr>
        <dsp:cNvPr id="0" name=""/>
        <dsp:cNvSpPr/>
      </dsp:nvSpPr>
      <dsp:spPr>
        <a:xfrm>
          <a:off x="19511" y="584240"/>
          <a:ext cx="2647190" cy="574148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>
              <a:solidFill>
                <a:schemeClr val="tx1"/>
              </a:solidFill>
            </a:rPr>
            <a:t>Evaluating</a:t>
          </a:r>
        </a:p>
      </dsp:txBody>
      <dsp:txXfrm>
        <a:off x="19511" y="584240"/>
        <a:ext cx="2647190" cy="574148"/>
      </dsp:txXfrm>
    </dsp:sp>
    <dsp:sp modelId="{BF6BF7C2-3192-4974-8EA2-0A145CA2A1B6}">
      <dsp:nvSpPr>
        <dsp:cNvPr id="0" name=""/>
        <dsp:cNvSpPr/>
      </dsp:nvSpPr>
      <dsp:spPr>
        <a:xfrm>
          <a:off x="19757" y="1206698"/>
          <a:ext cx="2647189" cy="574148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>
              <a:solidFill>
                <a:schemeClr val="tx1"/>
              </a:solidFill>
            </a:rPr>
            <a:t>Analysing</a:t>
          </a:r>
        </a:p>
      </dsp:txBody>
      <dsp:txXfrm>
        <a:off x="19757" y="1206698"/>
        <a:ext cx="2647189" cy="574148"/>
      </dsp:txXfrm>
    </dsp:sp>
    <dsp:sp modelId="{B0BEA903-C821-43E5-BE5A-83A727F2DBA3}">
      <dsp:nvSpPr>
        <dsp:cNvPr id="0" name=""/>
        <dsp:cNvSpPr/>
      </dsp:nvSpPr>
      <dsp:spPr>
        <a:xfrm>
          <a:off x="19761" y="1809554"/>
          <a:ext cx="2647181" cy="574148"/>
        </a:xfrm>
        <a:prstGeom prst="rect">
          <a:avLst/>
        </a:prstGeom>
        <a:solidFill>
          <a:schemeClr val="accent1">
            <a:shade val="80000"/>
            <a:hueOff val="63042"/>
            <a:satOff val="1366"/>
            <a:lumOff val="123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Applying</a:t>
          </a:r>
        </a:p>
      </dsp:txBody>
      <dsp:txXfrm>
        <a:off x="19761" y="1809554"/>
        <a:ext cx="2647181" cy="574148"/>
      </dsp:txXfrm>
    </dsp:sp>
    <dsp:sp modelId="{D62CC6F9-21C2-4606-82A5-D4F46587F473}">
      <dsp:nvSpPr>
        <dsp:cNvPr id="0" name=""/>
        <dsp:cNvSpPr/>
      </dsp:nvSpPr>
      <dsp:spPr>
        <a:xfrm>
          <a:off x="38352" y="2412410"/>
          <a:ext cx="2610000" cy="574148"/>
        </a:xfrm>
        <a:prstGeom prst="rect">
          <a:avLst/>
        </a:prstGeom>
        <a:solidFill>
          <a:schemeClr val="accent1">
            <a:shade val="80000"/>
            <a:hueOff val="84056"/>
            <a:satOff val="1821"/>
            <a:lumOff val="164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Understanding</a:t>
          </a:r>
        </a:p>
      </dsp:txBody>
      <dsp:txXfrm>
        <a:off x="38352" y="2412410"/>
        <a:ext cx="2610000" cy="574148"/>
      </dsp:txXfrm>
    </dsp:sp>
    <dsp:sp modelId="{E34A0CD1-E506-4BDF-950F-F2FD54610D64}">
      <dsp:nvSpPr>
        <dsp:cNvPr id="0" name=""/>
        <dsp:cNvSpPr/>
      </dsp:nvSpPr>
      <dsp:spPr>
        <a:xfrm>
          <a:off x="19759" y="3015267"/>
          <a:ext cx="2647185" cy="574148"/>
        </a:xfrm>
        <a:prstGeom prst="rect">
          <a:avLst/>
        </a:prstGeom>
        <a:solidFill>
          <a:schemeClr val="accent1">
            <a:shade val="80000"/>
            <a:hueOff val="105070"/>
            <a:satOff val="2276"/>
            <a:lumOff val="205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Remembering</a:t>
          </a:r>
        </a:p>
      </dsp:txBody>
      <dsp:txXfrm>
        <a:off x="19759" y="3015267"/>
        <a:ext cx="2647185" cy="57414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530E79-9B3B-40BE-85BF-9ACF0684F046}">
      <dsp:nvSpPr>
        <dsp:cNvPr id="0" name=""/>
        <dsp:cNvSpPr/>
      </dsp:nvSpPr>
      <dsp:spPr>
        <a:xfrm>
          <a:off x="0" y="1005"/>
          <a:ext cx="2487490" cy="585351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Creating</a:t>
          </a:r>
        </a:p>
      </dsp:txBody>
      <dsp:txXfrm>
        <a:off x="0" y="1005"/>
        <a:ext cx="2487490" cy="585351"/>
      </dsp:txXfrm>
    </dsp:sp>
    <dsp:sp modelId="{AE3AB930-E82D-400B-BB79-E6927E752E65}">
      <dsp:nvSpPr>
        <dsp:cNvPr id="0" name=""/>
        <dsp:cNvSpPr/>
      </dsp:nvSpPr>
      <dsp:spPr>
        <a:xfrm>
          <a:off x="14464" y="595639"/>
          <a:ext cx="2458105" cy="585351"/>
        </a:xfrm>
        <a:prstGeom prst="rect">
          <a:avLst/>
        </a:prstGeom>
        <a:solidFill>
          <a:schemeClr val="accent1">
            <a:shade val="80000"/>
            <a:hueOff val="21014"/>
            <a:satOff val="455"/>
            <a:lumOff val="41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Evaluating</a:t>
          </a:r>
        </a:p>
      </dsp:txBody>
      <dsp:txXfrm>
        <a:off x="14464" y="595639"/>
        <a:ext cx="2458105" cy="585351"/>
      </dsp:txXfrm>
    </dsp:sp>
    <dsp:sp modelId="{BF6BF7C2-3192-4974-8EA2-0A145CA2A1B6}">
      <dsp:nvSpPr>
        <dsp:cNvPr id="0" name=""/>
        <dsp:cNvSpPr/>
      </dsp:nvSpPr>
      <dsp:spPr>
        <a:xfrm>
          <a:off x="0" y="1230243"/>
          <a:ext cx="2487490" cy="585351"/>
        </a:xfrm>
        <a:prstGeom prst="rect">
          <a:avLst/>
        </a:prstGeom>
        <a:solidFill>
          <a:schemeClr val="accent1">
            <a:shade val="80000"/>
            <a:hueOff val="42028"/>
            <a:satOff val="910"/>
            <a:lumOff val="82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Analysing</a:t>
          </a:r>
        </a:p>
      </dsp:txBody>
      <dsp:txXfrm>
        <a:off x="0" y="1230243"/>
        <a:ext cx="2487490" cy="585351"/>
      </dsp:txXfrm>
    </dsp:sp>
    <dsp:sp modelId="{B0BEA903-C821-43E5-BE5A-83A727F2DBA3}">
      <dsp:nvSpPr>
        <dsp:cNvPr id="0" name=""/>
        <dsp:cNvSpPr/>
      </dsp:nvSpPr>
      <dsp:spPr>
        <a:xfrm>
          <a:off x="0" y="1844862"/>
          <a:ext cx="2487490" cy="585351"/>
        </a:xfrm>
        <a:prstGeom prst="rect">
          <a:avLst/>
        </a:prstGeom>
        <a:solidFill>
          <a:schemeClr val="accent1">
            <a:shade val="80000"/>
            <a:hueOff val="63042"/>
            <a:satOff val="1366"/>
            <a:lumOff val="123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Applying</a:t>
          </a:r>
        </a:p>
      </dsp:txBody>
      <dsp:txXfrm>
        <a:off x="0" y="1844862"/>
        <a:ext cx="2487490" cy="585351"/>
      </dsp:txXfrm>
    </dsp:sp>
    <dsp:sp modelId="{D62CC6F9-21C2-4606-82A5-D4F46587F473}">
      <dsp:nvSpPr>
        <dsp:cNvPr id="0" name=""/>
        <dsp:cNvSpPr/>
      </dsp:nvSpPr>
      <dsp:spPr>
        <a:xfrm>
          <a:off x="28745" y="2459481"/>
          <a:ext cx="2430000" cy="585351"/>
        </a:xfrm>
        <a:prstGeom prst="rect">
          <a:avLst/>
        </a:prstGeom>
        <a:solidFill>
          <a:schemeClr val="accent1">
            <a:shade val="80000"/>
            <a:hueOff val="84056"/>
            <a:satOff val="1821"/>
            <a:lumOff val="164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Understanding</a:t>
          </a:r>
        </a:p>
      </dsp:txBody>
      <dsp:txXfrm>
        <a:off x="28745" y="2459481"/>
        <a:ext cx="2430000" cy="585351"/>
      </dsp:txXfrm>
    </dsp:sp>
    <dsp:sp modelId="{E34A0CD1-E506-4BDF-950F-F2FD54610D64}">
      <dsp:nvSpPr>
        <dsp:cNvPr id="0" name=""/>
        <dsp:cNvSpPr/>
      </dsp:nvSpPr>
      <dsp:spPr>
        <a:xfrm>
          <a:off x="0" y="3074101"/>
          <a:ext cx="2487490" cy="585351"/>
        </a:xfrm>
        <a:prstGeom prst="rect">
          <a:avLst/>
        </a:prstGeom>
        <a:solidFill>
          <a:schemeClr val="accent1">
            <a:shade val="80000"/>
            <a:hueOff val="105070"/>
            <a:satOff val="2276"/>
            <a:lumOff val="205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Remembering</a:t>
          </a:r>
        </a:p>
      </dsp:txBody>
      <dsp:txXfrm>
        <a:off x="0" y="3074101"/>
        <a:ext cx="2487490" cy="58535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530E79-9B3B-40BE-85BF-9ACF0684F046}">
      <dsp:nvSpPr>
        <dsp:cNvPr id="0" name=""/>
        <dsp:cNvSpPr/>
      </dsp:nvSpPr>
      <dsp:spPr>
        <a:xfrm>
          <a:off x="0" y="1375"/>
          <a:ext cx="2251415" cy="800876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Creating</a:t>
          </a:r>
        </a:p>
      </dsp:txBody>
      <dsp:txXfrm>
        <a:off x="0" y="1375"/>
        <a:ext cx="2251415" cy="800876"/>
      </dsp:txXfrm>
    </dsp:sp>
    <dsp:sp modelId="{AE3AB930-E82D-400B-BB79-E6927E752E65}">
      <dsp:nvSpPr>
        <dsp:cNvPr id="0" name=""/>
        <dsp:cNvSpPr/>
      </dsp:nvSpPr>
      <dsp:spPr>
        <a:xfrm>
          <a:off x="0" y="814952"/>
          <a:ext cx="2251415" cy="800876"/>
        </a:xfrm>
        <a:prstGeom prst="rect">
          <a:avLst/>
        </a:prstGeom>
        <a:solidFill>
          <a:schemeClr val="accent1">
            <a:shade val="80000"/>
            <a:hueOff val="21014"/>
            <a:satOff val="455"/>
            <a:lumOff val="41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Evaluating</a:t>
          </a:r>
        </a:p>
      </dsp:txBody>
      <dsp:txXfrm>
        <a:off x="0" y="814952"/>
        <a:ext cx="2251415" cy="800876"/>
      </dsp:txXfrm>
    </dsp:sp>
    <dsp:sp modelId="{BF6BF7C2-3192-4974-8EA2-0A145CA2A1B6}">
      <dsp:nvSpPr>
        <dsp:cNvPr id="0" name=""/>
        <dsp:cNvSpPr/>
      </dsp:nvSpPr>
      <dsp:spPr>
        <a:xfrm>
          <a:off x="0" y="1683216"/>
          <a:ext cx="2251415" cy="800876"/>
        </a:xfrm>
        <a:prstGeom prst="rect">
          <a:avLst/>
        </a:prstGeom>
        <a:solidFill>
          <a:schemeClr val="accent1">
            <a:shade val="80000"/>
            <a:hueOff val="42028"/>
            <a:satOff val="910"/>
            <a:lumOff val="82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Analysing</a:t>
          </a:r>
        </a:p>
      </dsp:txBody>
      <dsp:txXfrm>
        <a:off x="0" y="1683216"/>
        <a:ext cx="2251415" cy="800876"/>
      </dsp:txXfrm>
    </dsp:sp>
    <dsp:sp modelId="{B0BEA903-C821-43E5-BE5A-83A727F2DBA3}">
      <dsp:nvSpPr>
        <dsp:cNvPr id="0" name=""/>
        <dsp:cNvSpPr/>
      </dsp:nvSpPr>
      <dsp:spPr>
        <a:xfrm>
          <a:off x="0" y="2524136"/>
          <a:ext cx="2251415" cy="800876"/>
        </a:xfrm>
        <a:prstGeom prst="rect">
          <a:avLst/>
        </a:prstGeom>
        <a:solidFill>
          <a:schemeClr val="accent1">
            <a:shade val="80000"/>
            <a:hueOff val="63042"/>
            <a:satOff val="1366"/>
            <a:lumOff val="123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Applying</a:t>
          </a:r>
        </a:p>
      </dsp:txBody>
      <dsp:txXfrm>
        <a:off x="0" y="2524136"/>
        <a:ext cx="2251415" cy="800876"/>
      </dsp:txXfrm>
    </dsp:sp>
    <dsp:sp modelId="{D62CC6F9-21C2-4606-82A5-D4F46587F473}">
      <dsp:nvSpPr>
        <dsp:cNvPr id="0" name=""/>
        <dsp:cNvSpPr/>
      </dsp:nvSpPr>
      <dsp:spPr>
        <a:xfrm>
          <a:off x="707" y="3365057"/>
          <a:ext cx="2250000" cy="800876"/>
        </a:xfrm>
        <a:prstGeom prst="rect">
          <a:avLst/>
        </a:prstGeom>
        <a:solidFill>
          <a:schemeClr val="accent1">
            <a:shade val="80000"/>
            <a:hueOff val="84056"/>
            <a:satOff val="1821"/>
            <a:lumOff val="164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Understanding</a:t>
          </a:r>
        </a:p>
      </dsp:txBody>
      <dsp:txXfrm>
        <a:off x="707" y="3365057"/>
        <a:ext cx="2250000" cy="800876"/>
      </dsp:txXfrm>
    </dsp:sp>
    <dsp:sp modelId="{E34A0CD1-E506-4BDF-950F-F2FD54610D64}">
      <dsp:nvSpPr>
        <dsp:cNvPr id="0" name=""/>
        <dsp:cNvSpPr/>
      </dsp:nvSpPr>
      <dsp:spPr>
        <a:xfrm>
          <a:off x="0" y="4205977"/>
          <a:ext cx="2251415" cy="800876"/>
        </a:xfrm>
        <a:prstGeom prst="rect">
          <a:avLst/>
        </a:prstGeom>
        <a:solidFill>
          <a:schemeClr val="accent1">
            <a:shade val="80000"/>
            <a:hueOff val="105070"/>
            <a:satOff val="2276"/>
            <a:lumOff val="205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Remembering</a:t>
          </a:r>
        </a:p>
      </dsp:txBody>
      <dsp:txXfrm>
        <a:off x="0" y="4205977"/>
        <a:ext cx="2251415" cy="80087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F7A1CA-BC2A-4C8F-9186-8E97F89AD9FA}">
      <dsp:nvSpPr>
        <dsp:cNvPr id="0" name=""/>
        <dsp:cNvSpPr/>
      </dsp:nvSpPr>
      <dsp:spPr>
        <a:xfrm>
          <a:off x="0" y="15464"/>
          <a:ext cx="2746071" cy="1128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60960" rIns="170688" bIns="6096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Meaningfulness of the Material to be learned</a:t>
          </a:r>
        </a:p>
      </dsp:txBody>
      <dsp:txXfrm>
        <a:off x="0" y="15464"/>
        <a:ext cx="2746071" cy="1128600"/>
      </dsp:txXfrm>
    </dsp:sp>
    <dsp:sp modelId="{21692894-81CF-4CC6-9267-3A3F78334898}">
      <dsp:nvSpPr>
        <dsp:cNvPr id="0" name=""/>
        <dsp:cNvSpPr/>
      </dsp:nvSpPr>
      <dsp:spPr>
        <a:xfrm>
          <a:off x="2746071" y="15464"/>
          <a:ext cx="549214" cy="112860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54406F-67ED-49F1-A1F8-206606A67D45}">
      <dsp:nvSpPr>
        <dsp:cNvPr id="0" name=""/>
        <dsp:cNvSpPr/>
      </dsp:nvSpPr>
      <dsp:spPr>
        <a:xfrm>
          <a:off x="3514972" y="15464"/>
          <a:ext cx="7469315" cy="1128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The more meaningful it appears to be in relation to the student’s aspirations, the better the learning</a:t>
          </a:r>
        </a:p>
      </dsp:txBody>
      <dsp:txXfrm>
        <a:off x="3514972" y="15464"/>
        <a:ext cx="7469315" cy="1128600"/>
      </dsp:txXfrm>
    </dsp:sp>
    <dsp:sp modelId="{7F30F756-F153-4849-BC25-AF3BA6ED8A09}">
      <dsp:nvSpPr>
        <dsp:cNvPr id="0" name=""/>
        <dsp:cNvSpPr/>
      </dsp:nvSpPr>
      <dsp:spPr>
        <a:xfrm>
          <a:off x="0" y="1427226"/>
          <a:ext cx="2746071" cy="787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60960" rIns="170688" bIns="6096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Currency of practice</a:t>
          </a:r>
        </a:p>
      </dsp:txBody>
      <dsp:txXfrm>
        <a:off x="0" y="1427226"/>
        <a:ext cx="2746071" cy="787050"/>
      </dsp:txXfrm>
    </dsp:sp>
    <dsp:sp modelId="{AEAB6303-165F-428E-B62F-4DC42C2CBBFD}">
      <dsp:nvSpPr>
        <dsp:cNvPr id="0" name=""/>
        <dsp:cNvSpPr/>
      </dsp:nvSpPr>
      <dsp:spPr>
        <a:xfrm>
          <a:off x="2746071" y="1230464"/>
          <a:ext cx="549214" cy="1180575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B5BA7F-6C60-4196-8E31-1A70033CB276}">
      <dsp:nvSpPr>
        <dsp:cNvPr id="0" name=""/>
        <dsp:cNvSpPr/>
      </dsp:nvSpPr>
      <dsp:spPr>
        <a:xfrm>
          <a:off x="3514972" y="1230464"/>
          <a:ext cx="7469315" cy="11805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Skills and knowledge are applied soon after the time of first learning, there appears to be </a:t>
          </a:r>
          <a:r>
            <a:rPr lang="en-GB" sz="2400" kern="1200" dirty="0" err="1"/>
            <a:t>bettere</a:t>
          </a:r>
          <a:r>
            <a:rPr lang="en-GB" sz="2400" kern="1200" dirty="0"/>
            <a:t> recall at a later date</a:t>
          </a:r>
        </a:p>
      </dsp:txBody>
      <dsp:txXfrm>
        <a:off x="3514972" y="1230464"/>
        <a:ext cx="7469315" cy="1180575"/>
      </dsp:txXfrm>
    </dsp:sp>
    <dsp:sp modelId="{34C653F0-B1A9-48A3-8FCB-B3CD30116640}">
      <dsp:nvSpPr>
        <dsp:cNvPr id="0" name=""/>
        <dsp:cNvSpPr/>
      </dsp:nvSpPr>
      <dsp:spPr>
        <a:xfrm>
          <a:off x="0" y="2534332"/>
          <a:ext cx="2746071" cy="787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60960" rIns="170688" bIns="6096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Performance anxiety</a:t>
          </a:r>
        </a:p>
      </dsp:txBody>
      <dsp:txXfrm>
        <a:off x="0" y="2534332"/>
        <a:ext cx="2746071" cy="787050"/>
      </dsp:txXfrm>
    </dsp:sp>
    <dsp:sp modelId="{F22DAD25-9CD1-4ED5-ADD6-2DC8CF509710}">
      <dsp:nvSpPr>
        <dsp:cNvPr id="0" name=""/>
        <dsp:cNvSpPr/>
      </dsp:nvSpPr>
      <dsp:spPr>
        <a:xfrm>
          <a:off x="2746071" y="2497439"/>
          <a:ext cx="549214" cy="860835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6E588C-F67E-4ED3-85C3-DDE3F02C51F4}">
      <dsp:nvSpPr>
        <dsp:cNvPr id="0" name=""/>
        <dsp:cNvSpPr/>
      </dsp:nvSpPr>
      <dsp:spPr>
        <a:xfrm>
          <a:off x="3514972" y="2497439"/>
          <a:ext cx="7469315" cy="8608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The effects are </a:t>
          </a:r>
          <a:r>
            <a:rPr lang="en-GB" sz="2400" kern="1200" dirty="0" err="1"/>
            <a:t>greataer</a:t>
          </a:r>
          <a:r>
            <a:rPr lang="en-GB" sz="2400" kern="1200" dirty="0"/>
            <a:t> for adults than children, particularly of self-esteem and self-confidence</a:t>
          </a:r>
        </a:p>
      </dsp:txBody>
      <dsp:txXfrm>
        <a:off x="3514972" y="2497439"/>
        <a:ext cx="7469315" cy="860835"/>
      </dsp:txXfrm>
    </dsp:sp>
    <dsp:sp modelId="{8282D273-86E1-4382-875A-1802FF0E4A16}">
      <dsp:nvSpPr>
        <dsp:cNvPr id="0" name=""/>
        <dsp:cNvSpPr/>
      </dsp:nvSpPr>
      <dsp:spPr>
        <a:xfrm>
          <a:off x="0" y="3444674"/>
          <a:ext cx="2748756" cy="787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60960" rIns="170688" bIns="6096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Speed of performance</a:t>
          </a:r>
        </a:p>
      </dsp:txBody>
      <dsp:txXfrm>
        <a:off x="0" y="3444674"/>
        <a:ext cx="2748756" cy="787050"/>
      </dsp:txXfrm>
    </dsp:sp>
    <dsp:sp modelId="{48951A60-1017-4B01-B53D-DAC6A9B379BA}">
      <dsp:nvSpPr>
        <dsp:cNvPr id="0" name=""/>
        <dsp:cNvSpPr/>
      </dsp:nvSpPr>
      <dsp:spPr>
        <a:xfrm>
          <a:off x="2748756" y="3444674"/>
          <a:ext cx="549751" cy="78705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CEBCB9-C8AC-4C07-903D-6F82E5CF298C}">
      <dsp:nvSpPr>
        <dsp:cNvPr id="0" name=""/>
        <dsp:cNvSpPr/>
      </dsp:nvSpPr>
      <dsp:spPr>
        <a:xfrm>
          <a:off x="3518407" y="3444674"/>
          <a:ext cx="7476617" cy="787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Adults operate best when they set the pace</a:t>
          </a:r>
        </a:p>
      </dsp:txBody>
      <dsp:txXfrm>
        <a:off x="3518407" y="3444674"/>
        <a:ext cx="7476617" cy="787050"/>
      </dsp:txXfrm>
    </dsp:sp>
    <dsp:sp modelId="{507417E0-9FAD-412B-8E71-2FE8720F6D27}">
      <dsp:nvSpPr>
        <dsp:cNvPr id="0" name=""/>
        <dsp:cNvSpPr/>
      </dsp:nvSpPr>
      <dsp:spPr>
        <a:xfrm>
          <a:off x="0" y="4318124"/>
          <a:ext cx="2748756" cy="787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60960" rIns="170688" bIns="6096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Perceived relevance</a:t>
          </a:r>
        </a:p>
      </dsp:txBody>
      <dsp:txXfrm>
        <a:off x="0" y="4318124"/>
        <a:ext cx="2748756" cy="787050"/>
      </dsp:txXfrm>
    </dsp:sp>
    <dsp:sp modelId="{87209282-BF5E-4D05-9E8E-E7A6C8D86B5B}">
      <dsp:nvSpPr>
        <dsp:cNvPr id="0" name=""/>
        <dsp:cNvSpPr/>
      </dsp:nvSpPr>
      <dsp:spPr>
        <a:xfrm>
          <a:off x="2748756" y="4318124"/>
          <a:ext cx="549751" cy="78705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BB5BBD-5497-4086-B48C-7B24D1D2A763}">
      <dsp:nvSpPr>
        <dsp:cNvPr id="0" name=""/>
        <dsp:cNvSpPr/>
      </dsp:nvSpPr>
      <dsp:spPr>
        <a:xfrm>
          <a:off x="3518407" y="4318124"/>
          <a:ext cx="7476617" cy="787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Able to judge and question the relevance of learning</a:t>
          </a:r>
        </a:p>
      </dsp:txBody>
      <dsp:txXfrm>
        <a:off x="3518407" y="4318124"/>
        <a:ext cx="7476617" cy="7870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530E79-9B3B-40BE-85BF-9ACF0684F046}">
      <dsp:nvSpPr>
        <dsp:cNvPr id="0" name=""/>
        <dsp:cNvSpPr/>
      </dsp:nvSpPr>
      <dsp:spPr>
        <a:xfrm>
          <a:off x="1164754" y="995"/>
          <a:ext cx="2647181" cy="57985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Creating</a:t>
          </a:r>
        </a:p>
      </dsp:txBody>
      <dsp:txXfrm>
        <a:off x="1164754" y="995"/>
        <a:ext cx="2647181" cy="579850"/>
      </dsp:txXfrm>
    </dsp:sp>
    <dsp:sp modelId="{AE3AB930-E82D-400B-BB79-E6927E752E65}">
      <dsp:nvSpPr>
        <dsp:cNvPr id="0" name=""/>
        <dsp:cNvSpPr/>
      </dsp:nvSpPr>
      <dsp:spPr>
        <a:xfrm>
          <a:off x="1164503" y="590041"/>
          <a:ext cx="2647190" cy="579850"/>
        </a:xfrm>
        <a:prstGeom prst="rect">
          <a:avLst/>
        </a:prstGeom>
        <a:solidFill>
          <a:schemeClr val="accent1">
            <a:shade val="80000"/>
            <a:hueOff val="21014"/>
            <a:satOff val="455"/>
            <a:lumOff val="41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Evaluating</a:t>
          </a:r>
        </a:p>
      </dsp:txBody>
      <dsp:txXfrm>
        <a:off x="1164503" y="590041"/>
        <a:ext cx="2647190" cy="579850"/>
      </dsp:txXfrm>
    </dsp:sp>
    <dsp:sp modelId="{BF6BF7C2-3192-4974-8EA2-0A145CA2A1B6}">
      <dsp:nvSpPr>
        <dsp:cNvPr id="0" name=""/>
        <dsp:cNvSpPr/>
      </dsp:nvSpPr>
      <dsp:spPr>
        <a:xfrm>
          <a:off x="1164750" y="1218681"/>
          <a:ext cx="2647189" cy="579850"/>
        </a:xfrm>
        <a:prstGeom prst="rect">
          <a:avLst/>
        </a:prstGeom>
        <a:solidFill>
          <a:schemeClr val="accent1">
            <a:shade val="80000"/>
            <a:hueOff val="42028"/>
            <a:satOff val="910"/>
            <a:lumOff val="82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Analysing</a:t>
          </a:r>
        </a:p>
      </dsp:txBody>
      <dsp:txXfrm>
        <a:off x="1164750" y="1218681"/>
        <a:ext cx="2647189" cy="579850"/>
      </dsp:txXfrm>
    </dsp:sp>
    <dsp:sp modelId="{B0BEA903-C821-43E5-BE5A-83A727F2DBA3}">
      <dsp:nvSpPr>
        <dsp:cNvPr id="0" name=""/>
        <dsp:cNvSpPr/>
      </dsp:nvSpPr>
      <dsp:spPr>
        <a:xfrm>
          <a:off x="1164754" y="1827524"/>
          <a:ext cx="2647181" cy="579850"/>
        </a:xfrm>
        <a:prstGeom prst="rect">
          <a:avLst/>
        </a:prstGeom>
        <a:solidFill>
          <a:schemeClr val="accent1">
            <a:shade val="80000"/>
            <a:hueOff val="63042"/>
            <a:satOff val="1366"/>
            <a:lumOff val="123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Applying</a:t>
          </a:r>
        </a:p>
      </dsp:txBody>
      <dsp:txXfrm>
        <a:off x="1164754" y="1827524"/>
        <a:ext cx="2647181" cy="579850"/>
      </dsp:txXfrm>
    </dsp:sp>
    <dsp:sp modelId="{D62CC6F9-21C2-4606-82A5-D4F46587F473}">
      <dsp:nvSpPr>
        <dsp:cNvPr id="0" name=""/>
        <dsp:cNvSpPr/>
      </dsp:nvSpPr>
      <dsp:spPr>
        <a:xfrm>
          <a:off x="1183344" y="2436367"/>
          <a:ext cx="2610000" cy="579850"/>
        </a:xfrm>
        <a:prstGeom prst="rect">
          <a:avLst/>
        </a:prstGeom>
        <a:solidFill>
          <a:schemeClr val="accent1">
            <a:shade val="80000"/>
            <a:hueOff val="84056"/>
            <a:satOff val="1821"/>
            <a:lumOff val="164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Understanding</a:t>
          </a:r>
        </a:p>
      </dsp:txBody>
      <dsp:txXfrm>
        <a:off x="1183344" y="2436367"/>
        <a:ext cx="2610000" cy="579850"/>
      </dsp:txXfrm>
    </dsp:sp>
    <dsp:sp modelId="{E34A0CD1-E506-4BDF-950F-F2FD54610D64}">
      <dsp:nvSpPr>
        <dsp:cNvPr id="0" name=""/>
        <dsp:cNvSpPr/>
      </dsp:nvSpPr>
      <dsp:spPr>
        <a:xfrm>
          <a:off x="1164752" y="3045209"/>
          <a:ext cx="2647185" cy="579850"/>
        </a:xfrm>
        <a:prstGeom prst="rect">
          <a:avLst/>
        </a:prstGeom>
        <a:solidFill>
          <a:schemeClr val="accent1">
            <a:shade val="80000"/>
            <a:hueOff val="105070"/>
            <a:satOff val="2276"/>
            <a:lumOff val="205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Remembering</a:t>
          </a:r>
        </a:p>
      </dsp:txBody>
      <dsp:txXfrm>
        <a:off x="1164752" y="3045209"/>
        <a:ext cx="2647185" cy="5798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80298E-289D-4957-B658-81E0D8047ADD}">
      <dsp:nvSpPr>
        <dsp:cNvPr id="0" name=""/>
        <dsp:cNvSpPr/>
      </dsp:nvSpPr>
      <dsp:spPr>
        <a:xfrm>
          <a:off x="0" y="140612"/>
          <a:ext cx="6281321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1" kern="1200" dirty="0"/>
            <a:t>Therapeutic Intervention</a:t>
          </a:r>
        </a:p>
      </dsp:txBody>
      <dsp:txXfrm>
        <a:off x="26930" y="167542"/>
        <a:ext cx="6227461" cy="497795"/>
      </dsp:txXfrm>
    </dsp:sp>
    <dsp:sp modelId="{340CC833-863A-49A8-9F70-CA3533990D0D}">
      <dsp:nvSpPr>
        <dsp:cNvPr id="0" name=""/>
        <dsp:cNvSpPr/>
      </dsp:nvSpPr>
      <dsp:spPr>
        <a:xfrm>
          <a:off x="0" y="692267"/>
          <a:ext cx="6281321" cy="559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432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800" kern="1200" dirty="0"/>
            <a:t>Starting with Narrative Therapy by  Michael White in the 1980s</a:t>
          </a:r>
        </a:p>
      </dsp:txBody>
      <dsp:txXfrm>
        <a:off x="0" y="692267"/>
        <a:ext cx="6281321" cy="559417"/>
      </dsp:txXfrm>
    </dsp:sp>
    <dsp:sp modelId="{C0D2E378-B629-4E73-BE26-62932FB5FEF7}">
      <dsp:nvSpPr>
        <dsp:cNvPr id="0" name=""/>
        <dsp:cNvSpPr/>
      </dsp:nvSpPr>
      <dsp:spPr>
        <a:xfrm>
          <a:off x="0" y="1251685"/>
          <a:ext cx="6281321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1" kern="1200" dirty="0"/>
            <a:t>Research Purpose</a:t>
          </a:r>
          <a:endParaRPr lang="en-GB" sz="2300" kern="1200" dirty="0"/>
        </a:p>
      </dsp:txBody>
      <dsp:txXfrm>
        <a:off x="26930" y="1278615"/>
        <a:ext cx="6227461" cy="497795"/>
      </dsp:txXfrm>
    </dsp:sp>
    <dsp:sp modelId="{18D7A161-6ACC-4CFA-9C1B-15C3E3C0A1DD}">
      <dsp:nvSpPr>
        <dsp:cNvPr id="0" name=""/>
        <dsp:cNvSpPr/>
      </dsp:nvSpPr>
      <dsp:spPr>
        <a:xfrm>
          <a:off x="0" y="1803340"/>
          <a:ext cx="6281321" cy="559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432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800" kern="1200" dirty="0"/>
            <a:t>To collect stories, reporting individual lived experiences to explore meanings, challenges and potential solutions.</a:t>
          </a:r>
        </a:p>
      </dsp:txBody>
      <dsp:txXfrm>
        <a:off x="0" y="1803340"/>
        <a:ext cx="6281321" cy="559417"/>
      </dsp:txXfrm>
    </dsp:sp>
    <dsp:sp modelId="{42942298-1C3E-4D8B-B12C-DD4EB46BA067}">
      <dsp:nvSpPr>
        <dsp:cNvPr id="0" name=""/>
        <dsp:cNvSpPr/>
      </dsp:nvSpPr>
      <dsp:spPr>
        <a:xfrm>
          <a:off x="0" y="2362757"/>
          <a:ext cx="6281321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1" kern="1200" dirty="0"/>
            <a:t>Education Pedagogy</a:t>
          </a:r>
          <a:endParaRPr lang="en-GB" sz="2300" kern="1200" dirty="0"/>
        </a:p>
      </dsp:txBody>
      <dsp:txXfrm>
        <a:off x="26930" y="2389687"/>
        <a:ext cx="6227461" cy="497795"/>
      </dsp:txXfrm>
    </dsp:sp>
    <dsp:sp modelId="{70FCD80C-A05A-4E56-B60F-7E1C64E37C01}">
      <dsp:nvSpPr>
        <dsp:cNvPr id="0" name=""/>
        <dsp:cNvSpPr/>
      </dsp:nvSpPr>
      <dsp:spPr>
        <a:xfrm>
          <a:off x="0" y="2914412"/>
          <a:ext cx="6281321" cy="559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432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800" kern="1200" dirty="0"/>
            <a:t>To facilitate students engagement and reflection for in-depth learning, bridge knowledge to real-life scenario</a:t>
          </a:r>
        </a:p>
      </dsp:txBody>
      <dsp:txXfrm>
        <a:off x="0" y="2914412"/>
        <a:ext cx="6281321" cy="559417"/>
      </dsp:txXfrm>
    </dsp:sp>
    <dsp:sp modelId="{2A6E0F6A-9064-44BB-9471-179C6F3FADB9}">
      <dsp:nvSpPr>
        <dsp:cNvPr id="0" name=""/>
        <dsp:cNvSpPr/>
      </dsp:nvSpPr>
      <dsp:spPr>
        <a:xfrm>
          <a:off x="0" y="3473830"/>
          <a:ext cx="6281321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1" kern="1200" dirty="0"/>
            <a:t>Social Work Practice</a:t>
          </a:r>
          <a:endParaRPr lang="en-GB" sz="2300" kern="1200" dirty="0"/>
        </a:p>
      </dsp:txBody>
      <dsp:txXfrm>
        <a:off x="26930" y="3500760"/>
        <a:ext cx="6227461" cy="497795"/>
      </dsp:txXfrm>
    </dsp:sp>
    <dsp:sp modelId="{3FDD3878-3573-4513-8DB6-53E0E205C523}">
      <dsp:nvSpPr>
        <dsp:cNvPr id="0" name=""/>
        <dsp:cNvSpPr/>
      </dsp:nvSpPr>
      <dsp:spPr>
        <a:xfrm>
          <a:off x="0" y="4025485"/>
          <a:ext cx="6281321" cy="559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432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800" kern="1200" dirty="0"/>
            <a:t>To facilitate non-oppressive social work practices in individual, social group and community. </a:t>
          </a:r>
        </a:p>
      </dsp:txBody>
      <dsp:txXfrm>
        <a:off x="0" y="4025485"/>
        <a:ext cx="6281321" cy="55941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F3EBC4-83AE-4AE7-B3B5-3D888496679D}">
      <dsp:nvSpPr>
        <dsp:cNvPr id="0" name=""/>
        <dsp:cNvSpPr/>
      </dsp:nvSpPr>
      <dsp:spPr>
        <a:xfrm>
          <a:off x="2796" y="0"/>
          <a:ext cx="2744513" cy="5344102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Cognitive-behaviourism Paradigm</a:t>
          </a:r>
        </a:p>
      </dsp:txBody>
      <dsp:txXfrm>
        <a:off x="2796" y="0"/>
        <a:ext cx="2744513" cy="1603230"/>
      </dsp:txXfrm>
    </dsp:sp>
    <dsp:sp modelId="{46D45962-4E7B-4566-896E-BB36AC419DE6}">
      <dsp:nvSpPr>
        <dsp:cNvPr id="0" name=""/>
        <dsp:cNvSpPr/>
      </dsp:nvSpPr>
      <dsp:spPr>
        <a:xfrm>
          <a:off x="277248" y="1603687"/>
          <a:ext cx="2195610" cy="104990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Freud’s Defensive Mechanism </a:t>
          </a:r>
        </a:p>
      </dsp:txBody>
      <dsp:txXfrm>
        <a:off x="307999" y="1634438"/>
        <a:ext cx="2134108" cy="988400"/>
      </dsp:txXfrm>
    </dsp:sp>
    <dsp:sp modelId="{8B775591-7FAC-4EEF-A9BA-258EF9DE25D2}">
      <dsp:nvSpPr>
        <dsp:cNvPr id="0" name=""/>
        <dsp:cNvSpPr/>
      </dsp:nvSpPr>
      <dsp:spPr>
        <a:xfrm>
          <a:off x="277248" y="2815113"/>
          <a:ext cx="2195610" cy="1049902"/>
        </a:xfrm>
        <a:prstGeom prst="roundRect">
          <a:avLst>
            <a:gd name="adj" fmla="val 10000"/>
          </a:avLst>
        </a:prstGeom>
        <a:solidFill>
          <a:schemeClr val="accent4">
            <a:hueOff val="139672"/>
            <a:satOff val="-17"/>
            <a:lumOff val="5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Classical Conditioning</a:t>
          </a:r>
        </a:p>
      </dsp:txBody>
      <dsp:txXfrm>
        <a:off x="307999" y="2845864"/>
        <a:ext cx="2134108" cy="988400"/>
      </dsp:txXfrm>
    </dsp:sp>
    <dsp:sp modelId="{599D8CF6-DE05-479B-BD59-D9CAD6B844ED}">
      <dsp:nvSpPr>
        <dsp:cNvPr id="0" name=""/>
        <dsp:cNvSpPr/>
      </dsp:nvSpPr>
      <dsp:spPr>
        <a:xfrm>
          <a:off x="277248" y="4026538"/>
          <a:ext cx="2195610" cy="1049902"/>
        </a:xfrm>
        <a:prstGeom prst="roundRect">
          <a:avLst>
            <a:gd name="adj" fmla="val 10000"/>
          </a:avLst>
        </a:prstGeom>
        <a:solidFill>
          <a:schemeClr val="accent4">
            <a:hueOff val="279343"/>
            <a:satOff val="-34"/>
            <a:lumOff val="10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ABC Model </a:t>
          </a:r>
        </a:p>
      </dsp:txBody>
      <dsp:txXfrm>
        <a:off x="307999" y="4057289"/>
        <a:ext cx="2134108" cy="988400"/>
      </dsp:txXfrm>
    </dsp:sp>
    <dsp:sp modelId="{A0C9140B-2246-4559-8CA0-738ADAC4A1B6}">
      <dsp:nvSpPr>
        <dsp:cNvPr id="0" name=""/>
        <dsp:cNvSpPr/>
      </dsp:nvSpPr>
      <dsp:spPr>
        <a:xfrm>
          <a:off x="2953149" y="0"/>
          <a:ext cx="2744513" cy="5344102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Humanism P</a:t>
          </a:r>
          <a:r>
            <a:rPr lang="en-GB" sz="3200" kern="1200" dirty="0"/>
            <a:t>aradigm</a:t>
          </a:r>
        </a:p>
      </dsp:txBody>
      <dsp:txXfrm>
        <a:off x="2953149" y="0"/>
        <a:ext cx="2744513" cy="1603230"/>
      </dsp:txXfrm>
    </dsp:sp>
    <dsp:sp modelId="{415ACF12-780F-4B9B-BCAB-577C6B46B4CB}">
      <dsp:nvSpPr>
        <dsp:cNvPr id="0" name=""/>
        <dsp:cNvSpPr/>
      </dsp:nvSpPr>
      <dsp:spPr>
        <a:xfrm>
          <a:off x="3227600" y="1603687"/>
          <a:ext cx="2195610" cy="1049902"/>
        </a:xfrm>
        <a:prstGeom prst="roundRect">
          <a:avLst>
            <a:gd name="adj" fmla="val 10000"/>
          </a:avLst>
        </a:prstGeom>
        <a:solidFill>
          <a:schemeClr val="accent4">
            <a:hueOff val="419015"/>
            <a:satOff val="-51"/>
            <a:lumOff val="15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Maslow’s Hierarchy of Needs </a:t>
          </a:r>
        </a:p>
      </dsp:txBody>
      <dsp:txXfrm>
        <a:off x="3258351" y="1634438"/>
        <a:ext cx="2134108" cy="988400"/>
      </dsp:txXfrm>
    </dsp:sp>
    <dsp:sp modelId="{D30ED685-0325-4794-9EC4-DF6140994DA0}">
      <dsp:nvSpPr>
        <dsp:cNvPr id="0" name=""/>
        <dsp:cNvSpPr/>
      </dsp:nvSpPr>
      <dsp:spPr>
        <a:xfrm>
          <a:off x="3227600" y="2815113"/>
          <a:ext cx="2195610" cy="1049902"/>
        </a:xfrm>
        <a:prstGeom prst="roundRect">
          <a:avLst>
            <a:gd name="adj" fmla="val 10000"/>
          </a:avLst>
        </a:prstGeom>
        <a:solidFill>
          <a:schemeClr val="accent4">
            <a:hueOff val="558686"/>
            <a:satOff val="-68"/>
            <a:lumOff val="20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Concepts of Strength and Empowerment</a:t>
          </a:r>
        </a:p>
      </dsp:txBody>
      <dsp:txXfrm>
        <a:off x="3258351" y="2845864"/>
        <a:ext cx="2134108" cy="988400"/>
      </dsp:txXfrm>
    </dsp:sp>
    <dsp:sp modelId="{24EEC733-ACE2-4D7A-8CF2-4DFBE86B1F27}">
      <dsp:nvSpPr>
        <dsp:cNvPr id="0" name=""/>
        <dsp:cNvSpPr/>
      </dsp:nvSpPr>
      <dsp:spPr>
        <a:xfrm>
          <a:off x="3227600" y="4026538"/>
          <a:ext cx="2195610" cy="1049902"/>
        </a:xfrm>
        <a:prstGeom prst="roundRect">
          <a:avLst>
            <a:gd name="adj" fmla="val 10000"/>
          </a:avLst>
        </a:prstGeom>
        <a:solidFill>
          <a:schemeClr val="accent4">
            <a:hueOff val="698358"/>
            <a:satOff val="-85"/>
            <a:lumOff val="2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Person-centred, Strength-based and Relationship-based Approaches</a:t>
          </a:r>
        </a:p>
      </dsp:txBody>
      <dsp:txXfrm>
        <a:off x="3258351" y="4057289"/>
        <a:ext cx="2134108" cy="988400"/>
      </dsp:txXfrm>
    </dsp:sp>
    <dsp:sp modelId="{26D79488-175A-42CF-A28F-22EEFD49ADD0}">
      <dsp:nvSpPr>
        <dsp:cNvPr id="0" name=""/>
        <dsp:cNvSpPr/>
      </dsp:nvSpPr>
      <dsp:spPr>
        <a:xfrm>
          <a:off x="5903501" y="0"/>
          <a:ext cx="2744513" cy="5344102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Realism P</a:t>
          </a:r>
          <a:r>
            <a:rPr lang="en-GB" sz="3200" kern="1200" dirty="0"/>
            <a:t>aradigm</a:t>
          </a:r>
        </a:p>
      </dsp:txBody>
      <dsp:txXfrm>
        <a:off x="5903501" y="0"/>
        <a:ext cx="2744513" cy="1603230"/>
      </dsp:txXfrm>
    </dsp:sp>
    <dsp:sp modelId="{F4343E11-2542-431B-AE75-E715A952AE65}">
      <dsp:nvSpPr>
        <dsp:cNvPr id="0" name=""/>
        <dsp:cNvSpPr/>
      </dsp:nvSpPr>
      <dsp:spPr>
        <a:xfrm>
          <a:off x="6177952" y="1603687"/>
          <a:ext cx="2195610" cy="1049902"/>
        </a:xfrm>
        <a:prstGeom prst="roundRect">
          <a:avLst>
            <a:gd name="adj" fmla="val 10000"/>
          </a:avLst>
        </a:prstGeom>
        <a:solidFill>
          <a:schemeClr val="accent4">
            <a:hueOff val="838029"/>
            <a:satOff val="-102"/>
            <a:lumOff val="31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Social Exchange Theory</a:t>
          </a:r>
        </a:p>
      </dsp:txBody>
      <dsp:txXfrm>
        <a:off x="6208703" y="1634438"/>
        <a:ext cx="2134108" cy="988400"/>
      </dsp:txXfrm>
    </dsp:sp>
    <dsp:sp modelId="{4B89BF29-3AF7-49FA-BAD7-78C4D838AFB1}">
      <dsp:nvSpPr>
        <dsp:cNvPr id="0" name=""/>
        <dsp:cNvSpPr/>
      </dsp:nvSpPr>
      <dsp:spPr>
        <a:xfrm>
          <a:off x="6177952" y="2815113"/>
          <a:ext cx="2195610" cy="1049902"/>
        </a:xfrm>
        <a:prstGeom prst="roundRect">
          <a:avLst>
            <a:gd name="adj" fmla="val 10000"/>
          </a:avLst>
        </a:prstGeom>
        <a:solidFill>
          <a:schemeClr val="accent4">
            <a:hueOff val="977701"/>
            <a:satOff val="-119"/>
            <a:lumOff val="36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Solution-focused Approach</a:t>
          </a:r>
        </a:p>
      </dsp:txBody>
      <dsp:txXfrm>
        <a:off x="6208703" y="2845864"/>
        <a:ext cx="2134108" cy="988400"/>
      </dsp:txXfrm>
    </dsp:sp>
    <dsp:sp modelId="{2D57591E-8F6C-4A65-AC55-56DCA7E92048}">
      <dsp:nvSpPr>
        <dsp:cNvPr id="0" name=""/>
        <dsp:cNvSpPr/>
      </dsp:nvSpPr>
      <dsp:spPr>
        <a:xfrm>
          <a:off x="6177952" y="4026538"/>
          <a:ext cx="2195610" cy="1049902"/>
        </a:xfrm>
        <a:prstGeom prst="roundRect">
          <a:avLst>
            <a:gd name="adj" fmla="val 10000"/>
          </a:avLst>
        </a:prstGeom>
        <a:solidFill>
          <a:schemeClr val="accent4">
            <a:hueOff val="1117372"/>
            <a:satOff val="-136"/>
            <a:lumOff val="41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Tasked-oriented Approach</a:t>
          </a:r>
        </a:p>
      </dsp:txBody>
      <dsp:txXfrm>
        <a:off x="6208703" y="4057289"/>
        <a:ext cx="2134108" cy="988400"/>
      </dsp:txXfrm>
    </dsp:sp>
    <dsp:sp modelId="{E93B1FC4-D775-4D65-BF4A-C97EC11571BA}">
      <dsp:nvSpPr>
        <dsp:cNvPr id="0" name=""/>
        <dsp:cNvSpPr/>
      </dsp:nvSpPr>
      <dsp:spPr>
        <a:xfrm>
          <a:off x="8853853" y="0"/>
          <a:ext cx="2744513" cy="5344102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Structuralism</a:t>
          </a:r>
          <a:r>
            <a:rPr lang="en-GB" sz="3200" kern="1200" dirty="0"/>
            <a:t> Paradigm</a:t>
          </a:r>
        </a:p>
      </dsp:txBody>
      <dsp:txXfrm>
        <a:off x="8853853" y="0"/>
        <a:ext cx="2744513" cy="1603230"/>
      </dsp:txXfrm>
    </dsp:sp>
    <dsp:sp modelId="{58F3464A-5CEE-43E8-91B0-45801CC48B3C}">
      <dsp:nvSpPr>
        <dsp:cNvPr id="0" name=""/>
        <dsp:cNvSpPr/>
      </dsp:nvSpPr>
      <dsp:spPr>
        <a:xfrm>
          <a:off x="9128304" y="1603687"/>
          <a:ext cx="2195610" cy="1049902"/>
        </a:xfrm>
        <a:prstGeom prst="roundRect">
          <a:avLst>
            <a:gd name="adj" fmla="val 10000"/>
          </a:avLst>
        </a:prstGeom>
        <a:solidFill>
          <a:schemeClr val="accent4">
            <a:hueOff val="1257044"/>
            <a:satOff val="-153"/>
            <a:lumOff val="46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Ecological System Theory</a:t>
          </a:r>
        </a:p>
      </dsp:txBody>
      <dsp:txXfrm>
        <a:off x="9159055" y="1634438"/>
        <a:ext cx="2134108" cy="988400"/>
      </dsp:txXfrm>
    </dsp:sp>
    <dsp:sp modelId="{E1D671F9-4A12-4438-9433-544F74A5B568}">
      <dsp:nvSpPr>
        <dsp:cNvPr id="0" name=""/>
        <dsp:cNvSpPr/>
      </dsp:nvSpPr>
      <dsp:spPr>
        <a:xfrm>
          <a:off x="9128304" y="2815113"/>
          <a:ext cx="2195610" cy="1049902"/>
        </a:xfrm>
        <a:prstGeom prst="roundRect">
          <a:avLst>
            <a:gd name="adj" fmla="val 10000"/>
          </a:avLst>
        </a:prstGeom>
        <a:solidFill>
          <a:schemeClr val="accent4">
            <a:hueOff val="1396715"/>
            <a:satOff val="-170"/>
            <a:lumOff val="51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Family System Theory</a:t>
          </a:r>
        </a:p>
      </dsp:txBody>
      <dsp:txXfrm>
        <a:off x="9159055" y="2845864"/>
        <a:ext cx="2134108" cy="988400"/>
      </dsp:txXfrm>
    </dsp:sp>
    <dsp:sp modelId="{EE5B2F8B-CC0C-4DE0-A8F6-BF19030445A8}">
      <dsp:nvSpPr>
        <dsp:cNvPr id="0" name=""/>
        <dsp:cNvSpPr/>
      </dsp:nvSpPr>
      <dsp:spPr>
        <a:xfrm>
          <a:off x="9128304" y="4026538"/>
          <a:ext cx="2195610" cy="1049902"/>
        </a:xfrm>
        <a:prstGeom prst="roundRect">
          <a:avLst>
            <a:gd name="adj" fmla="val 10000"/>
          </a:avLst>
        </a:prstGeom>
        <a:solidFill>
          <a:schemeClr val="accent4">
            <a:hueOff val="1536387"/>
            <a:satOff val="-187"/>
            <a:lumOff val="56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Person in Environment</a:t>
          </a:r>
          <a:br>
            <a:rPr lang="en-GB" sz="1600" kern="1200" dirty="0"/>
          </a:br>
          <a:r>
            <a:rPr lang="en-GB" sz="1600" kern="1200" dirty="0"/>
            <a:t>Framework</a:t>
          </a:r>
        </a:p>
      </dsp:txBody>
      <dsp:txXfrm>
        <a:off x="9159055" y="4057289"/>
        <a:ext cx="2134108" cy="9884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6BDDD3-942F-41E2-8888-F96BF3AD64FC}">
      <dsp:nvSpPr>
        <dsp:cNvPr id="0" name=""/>
        <dsp:cNvSpPr/>
      </dsp:nvSpPr>
      <dsp:spPr>
        <a:xfrm>
          <a:off x="3243392" y="0"/>
          <a:ext cx="5758641" cy="5758641"/>
        </a:xfrm>
        <a:prstGeom prst="diamond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0AEBA0-D469-4E0E-B758-13761F85F1FE}">
      <dsp:nvSpPr>
        <dsp:cNvPr id="0" name=""/>
        <dsp:cNvSpPr/>
      </dsp:nvSpPr>
      <dsp:spPr>
        <a:xfrm>
          <a:off x="3528437" y="536425"/>
          <a:ext cx="2493140" cy="224586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Phase 1: Storytelling</a:t>
          </a:r>
          <a:br>
            <a:rPr lang="en-GB" sz="2200" kern="1200" dirty="0"/>
          </a:br>
          <a:r>
            <a:rPr lang="en-GB" sz="2200" kern="1200" dirty="0">
              <a:solidFill>
                <a:schemeClr val="tx1"/>
              </a:solidFill>
            </a:rPr>
            <a:t>Diving in a Real-life Scenario </a:t>
          </a:r>
        </a:p>
      </dsp:txBody>
      <dsp:txXfrm>
        <a:off x="3638071" y="646059"/>
        <a:ext cx="2273872" cy="2026601"/>
      </dsp:txXfrm>
    </dsp:sp>
    <dsp:sp modelId="{5FBE8D54-7BCA-40E1-B26C-52B473639B33}">
      <dsp:nvSpPr>
        <dsp:cNvPr id="0" name=""/>
        <dsp:cNvSpPr/>
      </dsp:nvSpPr>
      <dsp:spPr>
        <a:xfrm>
          <a:off x="6077024" y="547070"/>
          <a:ext cx="2510006" cy="2245869"/>
        </a:xfrm>
        <a:prstGeom prst="roundRect">
          <a:avLst/>
        </a:prstGeom>
        <a:solidFill>
          <a:schemeClr val="accent5">
            <a:hueOff val="504810"/>
            <a:satOff val="62"/>
            <a:lumOff val="-18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Phase 2: </a:t>
          </a:r>
          <a:br>
            <a:rPr lang="en-GB" sz="2200" kern="1200" dirty="0"/>
          </a:br>
          <a:r>
            <a:rPr lang="en-GB" sz="2200" kern="1200" dirty="0"/>
            <a:t>Q&amp;A </a:t>
          </a:r>
          <a:br>
            <a:rPr lang="en-GB" sz="2200" kern="1200" dirty="0"/>
          </a:br>
          <a:r>
            <a:rPr lang="en-GB" sz="2200" kern="1200" dirty="0">
              <a:solidFill>
                <a:schemeClr val="tx1"/>
              </a:solidFill>
            </a:rPr>
            <a:t>(De)Construction with Theoretical Lens</a:t>
          </a:r>
          <a:endParaRPr lang="en-GB" sz="2200" kern="1200" dirty="0"/>
        </a:p>
      </dsp:txBody>
      <dsp:txXfrm>
        <a:off x="6186658" y="656704"/>
        <a:ext cx="2290738" cy="2026601"/>
      </dsp:txXfrm>
    </dsp:sp>
    <dsp:sp modelId="{59A77519-DA47-4DAF-AE5B-448788263761}">
      <dsp:nvSpPr>
        <dsp:cNvPr id="0" name=""/>
        <dsp:cNvSpPr/>
      </dsp:nvSpPr>
      <dsp:spPr>
        <a:xfrm>
          <a:off x="3530649" y="2922646"/>
          <a:ext cx="2467425" cy="2245869"/>
        </a:xfrm>
        <a:prstGeom prst="roundRect">
          <a:avLst/>
        </a:prstGeom>
        <a:solidFill>
          <a:schemeClr val="accent5">
            <a:hueOff val="1009619"/>
            <a:satOff val="125"/>
            <a:lumOff val="-37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Phase 4: Presentation</a:t>
          </a:r>
          <a:br>
            <a:rPr lang="en-GB" sz="2200" kern="1200" dirty="0"/>
          </a:br>
          <a:r>
            <a:rPr lang="en-GB" sz="2200" kern="1200" dirty="0">
              <a:solidFill>
                <a:schemeClr val="tx1"/>
              </a:solidFill>
            </a:rPr>
            <a:t>Evaluation &amp; Reflection</a:t>
          </a:r>
        </a:p>
      </dsp:txBody>
      <dsp:txXfrm>
        <a:off x="3640283" y="3032280"/>
        <a:ext cx="2248157" cy="2026601"/>
      </dsp:txXfrm>
    </dsp:sp>
    <dsp:sp modelId="{54264581-27D3-48B7-A6A2-46B8A6DA1B93}">
      <dsp:nvSpPr>
        <dsp:cNvPr id="0" name=""/>
        <dsp:cNvSpPr/>
      </dsp:nvSpPr>
      <dsp:spPr>
        <a:xfrm>
          <a:off x="6163490" y="2922646"/>
          <a:ext cx="2510006" cy="2245869"/>
        </a:xfrm>
        <a:prstGeom prst="roundRect">
          <a:avLst/>
        </a:prstGeom>
        <a:solidFill>
          <a:schemeClr val="accent5">
            <a:hueOff val="1514429"/>
            <a:satOff val="187"/>
            <a:lumOff val="-56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Phase 3: </a:t>
          </a:r>
          <a:br>
            <a:rPr lang="en-GB" sz="2200" kern="1200" dirty="0"/>
          </a:br>
          <a:r>
            <a:rPr lang="en-GB" sz="2200" kern="1200" dirty="0"/>
            <a:t>Strategy Development</a:t>
          </a:r>
          <a:br>
            <a:rPr lang="en-GB" sz="2200" kern="1200" dirty="0"/>
          </a:br>
          <a:r>
            <a:rPr lang="en-GB" sz="2200" kern="1200" dirty="0">
              <a:solidFill>
                <a:schemeClr val="tx1"/>
              </a:solidFill>
            </a:rPr>
            <a:t>Theory-driven intervention</a:t>
          </a:r>
        </a:p>
      </dsp:txBody>
      <dsp:txXfrm>
        <a:off x="6273124" y="3032280"/>
        <a:ext cx="2290738" cy="202660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94051A-77B6-4D83-B0C9-F9D66C1445F9}">
      <dsp:nvSpPr>
        <dsp:cNvPr id="0" name=""/>
        <dsp:cNvSpPr/>
      </dsp:nvSpPr>
      <dsp:spPr>
        <a:xfrm>
          <a:off x="0" y="1261"/>
          <a:ext cx="4772975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6517673-AD3B-4B81-BDDD-1422DDFD0759}">
      <dsp:nvSpPr>
        <dsp:cNvPr id="0" name=""/>
        <dsp:cNvSpPr/>
      </dsp:nvSpPr>
      <dsp:spPr>
        <a:xfrm>
          <a:off x="0" y="1261"/>
          <a:ext cx="4772975" cy="8604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/>
            <a:t>Knowledge </a:t>
          </a:r>
        </a:p>
      </dsp:txBody>
      <dsp:txXfrm>
        <a:off x="0" y="1261"/>
        <a:ext cx="4772975" cy="860432"/>
      </dsp:txXfrm>
    </dsp:sp>
    <dsp:sp modelId="{0BA3B234-D27B-4715-8639-A65DE1D80E77}">
      <dsp:nvSpPr>
        <dsp:cNvPr id="0" name=""/>
        <dsp:cNvSpPr/>
      </dsp:nvSpPr>
      <dsp:spPr>
        <a:xfrm>
          <a:off x="0" y="861694"/>
          <a:ext cx="4772975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16C6260-D184-40D7-BF08-F175A15B471E}">
      <dsp:nvSpPr>
        <dsp:cNvPr id="0" name=""/>
        <dsp:cNvSpPr/>
      </dsp:nvSpPr>
      <dsp:spPr>
        <a:xfrm>
          <a:off x="0" y="861694"/>
          <a:ext cx="4772975" cy="8604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/>
            <a:t>Application</a:t>
          </a:r>
        </a:p>
      </dsp:txBody>
      <dsp:txXfrm>
        <a:off x="0" y="861694"/>
        <a:ext cx="4772975" cy="860432"/>
      </dsp:txXfrm>
    </dsp:sp>
    <dsp:sp modelId="{56BEB51F-4086-4123-8922-0D0AA5CF9668}">
      <dsp:nvSpPr>
        <dsp:cNvPr id="0" name=""/>
        <dsp:cNvSpPr/>
      </dsp:nvSpPr>
      <dsp:spPr>
        <a:xfrm>
          <a:off x="0" y="1722127"/>
          <a:ext cx="4772975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E7716F3-06E7-4584-A21B-2227BE05CA3C}">
      <dsp:nvSpPr>
        <dsp:cNvPr id="0" name=""/>
        <dsp:cNvSpPr/>
      </dsp:nvSpPr>
      <dsp:spPr>
        <a:xfrm>
          <a:off x="0" y="1722127"/>
          <a:ext cx="4772975" cy="8604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/>
            <a:t>Focus Areas</a:t>
          </a:r>
        </a:p>
      </dsp:txBody>
      <dsp:txXfrm>
        <a:off x="0" y="1722127"/>
        <a:ext cx="4772975" cy="86043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645665-FBD8-4DE2-B5FC-DB50EA77812F}">
      <dsp:nvSpPr>
        <dsp:cNvPr id="0" name=""/>
        <dsp:cNvSpPr/>
      </dsp:nvSpPr>
      <dsp:spPr>
        <a:xfrm>
          <a:off x="771670" y="0"/>
          <a:ext cx="8745593" cy="3336196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0F149F-6ECF-4AD3-871A-FAC1FA199343}">
      <dsp:nvSpPr>
        <dsp:cNvPr id="0" name=""/>
        <dsp:cNvSpPr/>
      </dsp:nvSpPr>
      <dsp:spPr>
        <a:xfrm>
          <a:off x="5149" y="1000858"/>
          <a:ext cx="2476779" cy="133447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Case: Background, assessment, intervention</a:t>
          </a:r>
        </a:p>
      </dsp:txBody>
      <dsp:txXfrm>
        <a:off x="70293" y="1066002"/>
        <a:ext cx="2346491" cy="1204190"/>
      </dsp:txXfrm>
    </dsp:sp>
    <dsp:sp modelId="{A6E5E556-938F-4B15-B28C-F7D17E9B9EA4}">
      <dsp:nvSpPr>
        <dsp:cNvPr id="0" name=""/>
        <dsp:cNvSpPr/>
      </dsp:nvSpPr>
      <dsp:spPr>
        <a:xfrm>
          <a:off x="2605767" y="1000858"/>
          <a:ext cx="2476779" cy="1334478"/>
        </a:xfrm>
        <a:prstGeom prst="roundRect">
          <a:avLst/>
        </a:prstGeom>
        <a:solidFill>
          <a:schemeClr val="accent2">
            <a:hueOff val="509739"/>
            <a:satOff val="-107"/>
            <a:lumOff val="22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Paradigm (1) – Theory – Approach - Intervention</a:t>
          </a:r>
        </a:p>
      </dsp:txBody>
      <dsp:txXfrm>
        <a:off x="2670911" y="1066002"/>
        <a:ext cx="2346491" cy="1204190"/>
      </dsp:txXfrm>
    </dsp:sp>
    <dsp:sp modelId="{93F6BD5E-678D-4B10-A38D-ACAFBDE43A5D}">
      <dsp:nvSpPr>
        <dsp:cNvPr id="0" name=""/>
        <dsp:cNvSpPr/>
      </dsp:nvSpPr>
      <dsp:spPr>
        <a:xfrm>
          <a:off x="5206386" y="1000858"/>
          <a:ext cx="2476779" cy="1334478"/>
        </a:xfrm>
        <a:prstGeom prst="roundRect">
          <a:avLst/>
        </a:prstGeom>
        <a:solidFill>
          <a:schemeClr val="accent2">
            <a:hueOff val="1019479"/>
            <a:satOff val="-213"/>
            <a:lumOff val="45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Paradigm (2)– Theory – Approach - Intervention</a:t>
          </a:r>
        </a:p>
      </dsp:txBody>
      <dsp:txXfrm>
        <a:off x="5271530" y="1066002"/>
        <a:ext cx="2346491" cy="1204190"/>
      </dsp:txXfrm>
    </dsp:sp>
    <dsp:sp modelId="{7703644D-5C99-4842-B1B5-0F502A281B8F}">
      <dsp:nvSpPr>
        <dsp:cNvPr id="0" name=""/>
        <dsp:cNvSpPr/>
      </dsp:nvSpPr>
      <dsp:spPr>
        <a:xfrm>
          <a:off x="7807004" y="1000858"/>
          <a:ext cx="2476779" cy="1334478"/>
        </a:xfrm>
        <a:prstGeom prst="roundRect">
          <a:avLst/>
        </a:prstGeom>
        <a:solidFill>
          <a:schemeClr val="accent2">
            <a:hueOff val="1529218"/>
            <a:satOff val="-320"/>
            <a:lumOff val="68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Critical Reflection on Theory-driven Practice</a:t>
          </a:r>
        </a:p>
      </dsp:txBody>
      <dsp:txXfrm>
        <a:off x="7872148" y="1066002"/>
        <a:ext cx="2346491" cy="120419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61CCC5-7DE2-430E-8417-8C902114BDCC}">
      <dsp:nvSpPr>
        <dsp:cNvPr id="0" name=""/>
        <dsp:cNvSpPr/>
      </dsp:nvSpPr>
      <dsp:spPr>
        <a:xfrm>
          <a:off x="574674" y="2298"/>
          <a:ext cx="3123704" cy="187422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Research support</a:t>
          </a:r>
        </a:p>
      </dsp:txBody>
      <dsp:txXfrm>
        <a:off x="574674" y="2298"/>
        <a:ext cx="3123704" cy="1874222"/>
      </dsp:txXfrm>
    </dsp:sp>
    <dsp:sp modelId="{0A45CEDE-28DE-4F47-8219-55494187C797}">
      <dsp:nvSpPr>
        <dsp:cNvPr id="0" name=""/>
        <dsp:cNvSpPr/>
      </dsp:nvSpPr>
      <dsp:spPr>
        <a:xfrm>
          <a:off x="4010749" y="2298"/>
          <a:ext cx="3123704" cy="1874222"/>
        </a:xfrm>
        <a:prstGeom prst="rect">
          <a:avLst/>
        </a:prstGeom>
        <a:solidFill>
          <a:schemeClr val="accent4">
            <a:hueOff val="307277"/>
            <a:satOff val="-37"/>
            <a:lumOff val="11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Belief that theory produces positive results (in context of practitioner’s time and other resources)</a:t>
          </a:r>
        </a:p>
      </dsp:txBody>
      <dsp:txXfrm>
        <a:off x="4010749" y="2298"/>
        <a:ext cx="3123704" cy="1874222"/>
      </dsp:txXfrm>
    </dsp:sp>
    <dsp:sp modelId="{5E467156-5FCB-4F98-9849-3AFD98E56DEA}">
      <dsp:nvSpPr>
        <dsp:cNvPr id="0" name=""/>
        <dsp:cNvSpPr/>
      </dsp:nvSpPr>
      <dsp:spPr>
        <a:xfrm>
          <a:off x="7446824" y="2298"/>
          <a:ext cx="3123704" cy="1874222"/>
        </a:xfrm>
        <a:prstGeom prst="rect">
          <a:avLst/>
        </a:prstGeom>
        <a:solidFill>
          <a:schemeClr val="accent4">
            <a:hueOff val="614555"/>
            <a:satOff val="-75"/>
            <a:lumOff val="22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Useful intervention techniques</a:t>
          </a:r>
        </a:p>
      </dsp:txBody>
      <dsp:txXfrm>
        <a:off x="7446824" y="2298"/>
        <a:ext cx="3123704" cy="1874222"/>
      </dsp:txXfrm>
    </dsp:sp>
    <dsp:sp modelId="{8926E1E2-DF6E-40DE-BDE2-5AA440761C22}">
      <dsp:nvSpPr>
        <dsp:cNvPr id="0" name=""/>
        <dsp:cNvSpPr/>
      </dsp:nvSpPr>
      <dsp:spPr>
        <a:xfrm>
          <a:off x="574674" y="2188891"/>
          <a:ext cx="3123704" cy="1874222"/>
        </a:xfrm>
        <a:prstGeom prst="rect">
          <a:avLst/>
        </a:prstGeom>
        <a:solidFill>
          <a:schemeClr val="accent4">
            <a:hueOff val="921832"/>
            <a:satOff val="-112"/>
            <a:lumOff val="3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Consistent with practitioner's values, knowledge, skills and worldview</a:t>
          </a:r>
        </a:p>
      </dsp:txBody>
      <dsp:txXfrm>
        <a:off x="574674" y="2188891"/>
        <a:ext cx="3123704" cy="1874222"/>
      </dsp:txXfrm>
    </dsp:sp>
    <dsp:sp modelId="{8124AEC2-77D1-4378-9890-81149EBE0058}">
      <dsp:nvSpPr>
        <dsp:cNvPr id="0" name=""/>
        <dsp:cNvSpPr/>
      </dsp:nvSpPr>
      <dsp:spPr>
        <a:xfrm>
          <a:off x="4010749" y="2188891"/>
          <a:ext cx="3123704" cy="1874222"/>
        </a:xfrm>
        <a:prstGeom prst="rect">
          <a:avLst/>
        </a:prstGeom>
        <a:solidFill>
          <a:schemeClr val="accent4">
            <a:hueOff val="1229109"/>
            <a:satOff val="-150"/>
            <a:lumOff val="455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Habit</a:t>
          </a:r>
        </a:p>
      </dsp:txBody>
      <dsp:txXfrm>
        <a:off x="4010749" y="2188891"/>
        <a:ext cx="3123704" cy="1874222"/>
      </dsp:txXfrm>
    </dsp:sp>
    <dsp:sp modelId="{A5E22BAA-042D-4158-87FA-FE84A192FF51}">
      <dsp:nvSpPr>
        <dsp:cNvPr id="0" name=""/>
        <dsp:cNvSpPr/>
      </dsp:nvSpPr>
      <dsp:spPr>
        <a:xfrm>
          <a:off x="7446824" y="2188891"/>
          <a:ext cx="3123704" cy="1874222"/>
        </a:xfrm>
        <a:prstGeom prst="rect">
          <a:avLst/>
        </a:prstGeom>
        <a:solidFill>
          <a:schemeClr val="accent4">
            <a:hueOff val="1536387"/>
            <a:satOff val="-187"/>
            <a:lumOff val="56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Use </a:t>
          </a:r>
          <a:r>
            <a:rPr lang="en-GB" sz="2400" kern="1200" dirty="0"/>
            <a:t>by agency </a:t>
          </a:r>
          <a:r>
            <a:rPr lang="en-GB" sz="2400" kern="1200"/>
            <a:t>or supervisor</a:t>
          </a:r>
          <a:endParaRPr lang="en-GB" sz="2400" kern="1200" dirty="0"/>
        </a:p>
      </dsp:txBody>
      <dsp:txXfrm>
        <a:off x="7446824" y="2188891"/>
        <a:ext cx="3123704" cy="187422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AD1588-388C-4C0F-A337-90C065F5C80E}">
      <dsp:nvSpPr>
        <dsp:cNvPr id="0" name=""/>
        <dsp:cNvSpPr/>
      </dsp:nvSpPr>
      <dsp:spPr>
        <a:xfrm>
          <a:off x="464" y="281531"/>
          <a:ext cx="1810335" cy="10862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 dirty="0"/>
            <a:t>Coherent (internally consistent)</a:t>
          </a:r>
          <a:endParaRPr lang="en-GB" sz="1900" kern="1200" dirty="0"/>
        </a:p>
      </dsp:txBody>
      <dsp:txXfrm>
        <a:off x="464" y="281531"/>
        <a:ext cx="1810335" cy="1086201"/>
      </dsp:txXfrm>
    </dsp:sp>
    <dsp:sp modelId="{835251E2-8F20-4094-9AE3-F499D247F16C}">
      <dsp:nvSpPr>
        <dsp:cNvPr id="0" name=""/>
        <dsp:cNvSpPr/>
      </dsp:nvSpPr>
      <dsp:spPr>
        <a:xfrm>
          <a:off x="1991833" y="281531"/>
          <a:ext cx="1810335" cy="10862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 dirty="0"/>
            <a:t>Useful/Widely Applicable</a:t>
          </a:r>
          <a:endParaRPr lang="en-GB" sz="1900" kern="1200" dirty="0"/>
        </a:p>
      </dsp:txBody>
      <dsp:txXfrm>
        <a:off x="1991833" y="281531"/>
        <a:ext cx="1810335" cy="1086201"/>
      </dsp:txXfrm>
    </dsp:sp>
    <dsp:sp modelId="{907882DD-211F-4398-B741-AC2D5369498B}">
      <dsp:nvSpPr>
        <dsp:cNvPr id="0" name=""/>
        <dsp:cNvSpPr/>
      </dsp:nvSpPr>
      <dsp:spPr>
        <a:xfrm>
          <a:off x="464" y="1548766"/>
          <a:ext cx="1810335" cy="10862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 dirty="0"/>
            <a:t>Comprehensive </a:t>
          </a:r>
          <a:endParaRPr lang="en-GB" sz="1900" kern="1200" dirty="0"/>
        </a:p>
      </dsp:txBody>
      <dsp:txXfrm>
        <a:off x="464" y="1548766"/>
        <a:ext cx="1810335" cy="1086201"/>
      </dsp:txXfrm>
    </dsp:sp>
    <dsp:sp modelId="{DE95751F-30B3-45FB-95BC-489E9B23DECB}">
      <dsp:nvSpPr>
        <dsp:cNvPr id="0" name=""/>
        <dsp:cNvSpPr/>
      </dsp:nvSpPr>
      <dsp:spPr>
        <a:xfrm>
          <a:off x="1991833" y="1548766"/>
          <a:ext cx="1810335" cy="10862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 dirty="0"/>
            <a:t>Parsimonious (uncomplicated to use)</a:t>
          </a:r>
          <a:endParaRPr lang="en-GB" sz="1900" kern="1200" dirty="0"/>
        </a:p>
      </dsp:txBody>
      <dsp:txXfrm>
        <a:off x="1991833" y="1548766"/>
        <a:ext cx="1810335" cy="1086201"/>
      </dsp:txXfrm>
    </dsp:sp>
    <dsp:sp modelId="{50B8D9E9-61D3-4760-88A1-9D4200C3B45A}">
      <dsp:nvSpPr>
        <dsp:cNvPr id="0" name=""/>
        <dsp:cNvSpPr/>
      </dsp:nvSpPr>
      <dsp:spPr>
        <a:xfrm>
          <a:off x="996148" y="2816001"/>
          <a:ext cx="1810335" cy="10862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 dirty="0"/>
            <a:t>Testable</a:t>
          </a:r>
          <a:endParaRPr lang="en-GB" sz="1900" kern="1200" dirty="0"/>
        </a:p>
      </dsp:txBody>
      <dsp:txXfrm>
        <a:off x="996148" y="2816001"/>
        <a:ext cx="1810335" cy="10862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99016D-5139-4E11-BE35-FD8422FB0A01}" type="datetimeFigureOut">
              <a:rPr lang="en-GB" smtClean="0"/>
              <a:t>01/07/2024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3A90FB-6408-4B79-A99B-5D89835E04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666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3F1C3-4FA3-4491-97F4-43CA9C8BDFD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600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3F1C3-4FA3-4491-97F4-43CA9C8BDFD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706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284A420-F50C-4C2C-B88E-E6F4EF504B6E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93A6D2E-5228-4998-9E24-EFCCA024675E}"/>
              </a:ext>
            </a:extLst>
          </p:cNvPr>
          <p:cNvSpPr/>
          <p:nvPr/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9D878C-9930-44AF-AE18-FCA0DAE10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802" y="852055"/>
            <a:ext cx="10380572" cy="2581463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82D608-1F8D-47BB-B595-43B7BEACA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1802" y="3754582"/>
            <a:ext cx="10380572" cy="224443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3C1DA-DAC9-422B-9450-54A7E03B3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1EE12-F28E-4B03-A404-A8FCAE0F6316}" type="datetime1">
              <a:rPr lang="en-US" smtClean="0"/>
              <a:t>7/1/2024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9A2B9-3E23-4C08-A5CE-69886121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2E61E-26F7-4369-8F2F-6D3CDF644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ADB48DB-8E25-4F2F-8C02-5B793937255F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2BA7E3-7313-49C8-A245-A85BDEB13EB3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138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F69F7-12D5-40F0-88F0-33D60AEB0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BB511-E79D-41D8-AF91-14A5C803F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05DFA-4DAF-4B30-8032-503081AEA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8189-0D9C-48A6-9FA3-862227B094CE}" type="datetime1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4FBF5-16C0-46A0-916A-4910C1B61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26EA6-7E48-454C-887A-0EF3356F9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22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312BAB-A07B-4FEA-8EB5-A7BD8B24C6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245A432-7E52-48B5-A8BB-13EED592E35A}"/>
              </a:ext>
            </a:extLst>
          </p:cNvPr>
          <p:cNvSpPr/>
          <p:nvPr/>
        </p:nvSpPr>
        <p:spPr>
          <a:xfrm>
            <a:off x="7813964" y="0"/>
            <a:ext cx="4378036" cy="6858000"/>
          </a:xfrm>
          <a:prstGeom prst="rect">
            <a:avLst/>
          </a:prstGeom>
          <a:ln>
            <a:noFill/>
          </a:ln>
          <a:effectLst>
            <a:outerShdw blurRad="254000" dist="152400" dir="10680000" sx="95000" sy="95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6288B6-16BD-4DEE-9187-C78963ED1D8A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361537" y="120772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259F7B-ED77-4251-A424-93712C6F57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139544" y="872836"/>
            <a:ext cx="2521527" cy="5119256"/>
          </a:xfrm>
        </p:spPr>
        <p:txBody>
          <a:bodyPr vert="eaVert"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295692-9BD0-4EB9-B344-9A6945DB0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6746" y="872836"/>
            <a:ext cx="6634169" cy="51192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28527-7CED-4CF3-A260-649685D2E6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26ADDCAE-6443-42C3-9C19-F95985500186}" type="datetime1">
              <a:rPr lang="en-US" smtClean="0"/>
              <a:t>7/1/2024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17F65-E517-4B50-B559-FD7D59F3E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3581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D40B7-46EE-49D9-BE89-7E101F80A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05031BF-2EA5-4128-B6AF-2D0F5A101095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361537" y="120772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6789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mersive palette Star of the sh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462B86F-90E5-425E-9F83-8477D8111E1D}"/>
              </a:ext>
            </a:extLst>
          </p:cNvPr>
          <p:cNvSpPr/>
          <p:nvPr userDrawn="1"/>
        </p:nvSpPr>
        <p:spPr>
          <a:xfrm>
            <a:off x="0" y="495300"/>
            <a:ext cx="6057900" cy="133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269853-3C2C-4F9C-B1BB-E00F7A1DB9E1}"/>
              </a:ext>
            </a:extLst>
          </p:cNvPr>
          <p:cNvSpPr/>
          <p:nvPr userDrawn="1"/>
        </p:nvSpPr>
        <p:spPr>
          <a:xfrm>
            <a:off x="6530703" y="495300"/>
            <a:ext cx="2931587" cy="2628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759D58-52AF-4785-8A33-F528F46D88A3}"/>
              </a:ext>
            </a:extLst>
          </p:cNvPr>
          <p:cNvSpPr/>
          <p:nvPr userDrawn="1"/>
        </p:nvSpPr>
        <p:spPr>
          <a:xfrm>
            <a:off x="8852618" y="3863713"/>
            <a:ext cx="2921000" cy="259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D3E0F4-EC0D-43C2-AC84-A53134C8566E}"/>
              </a:ext>
            </a:extLst>
          </p:cNvPr>
          <p:cNvSpPr/>
          <p:nvPr userDrawn="1"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5638801" cy="1572126"/>
          </a:xfrm>
        </p:spPr>
        <p:txBody>
          <a:bodyPr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489200"/>
            <a:ext cx="5202936" cy="354787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97700" y="914400"/>
            <a:ext cx="4334256" cy="5093208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886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lette Amusements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anchor="b" anchorCtr="0">
            <a:normAutofit/>
          </a:bodyPr>
          <a:lstStyle>
            <a:lvl1pPr>
              <a:lnSpc>
                <a:spcPts val="4000"/>
              </a:lnSpc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653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lette Balance ac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anchor="b" anchorCtr="0">
            <a:normAutofit/>
          </a:bodyPr>
          <a:lstStyle>
            <a:lvl1pPr>
              <a:lnSpc>
                <a:spcPts val="4000"/>
              </a:lnSpc>
              <a:defRPr sz="3200" cap="all"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04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mersive palette Wellspri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86ECD6-DF3C-4CA6-9A77-ED32AC37F81F}"/>
              </a:ext>
            </a:extLst>
          </p:cNvPr>
          <p:cNvSpPr/>
          <p:nvPr userDrawn="1"/>
        </p:nvSpPr>
        <p:spPr>
          <a:xfrm>
            <a:off x="0" y="0"/>
            <a:ext cx="2445488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3F081E-4462-4B33-A41E-0432A3B439D9}"/>
              </a:ext>
            </a:extLst>
          </p:cNvPr>
          <p:cNvSpPr/>
          <p:nvPr userDrawn="1"/>
        </p:nvSpPr>
        <p:spPr>
          <a:xfrm rot="5400000">
            <a:off x="10740656" y="5406656"/>
            <a:ext cx="2445488" cy="457200"/>
          </a:xfrm>
          <a:prstGeom prst="rect">
            <a:avLst/>
          </a:prstGeom>
          <a:solidFill>
            <a:srgbClr val="8A5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5FA2D1-6BF4-4194-B815-8C66D013FD27}"/>
              </a:ext>
            </a:extLst>
          </p:cNvPr>
          <p:cNvSpPr/>
          <p:nvPr userDrawn="1"/>
        </p:nvSpPr>
        <p:spPr>
          <a:xfrm>
            <a:off x="7982712" y="495300"/>
            <a:ext cx="3753612" cy="5943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88F0DF-BC0B-473C-82DC-7FC46D38FAC1}"/>
              </a:ext>
            </a:extLst>
          </p:cNvPr>
          <p:cNvSpPr/>
          <p:nvPr userDrawn="1"/>
        </p:nvSpPr>
        <p:spPr>
          <a:xfrm>
            <a:off x="4251158" y="495300"/>
            <a:ext cx="3787056" cy="594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79776"/>
            <a:ext cx="3465576" cy="32552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09160" y="960120"/>
            <a:ext cx="6574536" cy="50749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F3E524-6AEB-4529-804C-0B9CD9992050}"/>
              </a:ext>
            </a:extLst>
          </p:cNvPr>
          <p:cNvSpPr/>
          <p:nvPr userDrawn="1"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CFF2CAC-AD21-48FA-AD68-A643AAA6A8C4}"/>
              </a:ext>
            </a:extLst>
          </p:cNvPr>
          <p:cNvCxnSpPr>
            <a:cxnSpLocks/>
          </p:cNvCxnSpPr>
          <p:nvPr userDrawn="1"/>
        </p:nvCxnSpPr>
        <p:spPr>
          <a:xfrm>
            <a:off x="228600" y="2415910"/>
            <a:ext cx="402255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371600"/>
            <a:ext cx="3619501" cy="877824"/>
          </a:xfrm>
        </p:spPr>
        <p:txBody>
          <a:bodyPr/>
          <a:lstStyle>
            <a:lvl1pPr>
              <a:lnSpc>
                <a:spcPts val="432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1153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mersive palette Balancing Ac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0869985-B973-4011-9FA2-83D7EBB2EA53}"/>
              </a:ext>
            </a:extLst>
          </p:cNvPr>
          <p:cNvSpPr/>
          <p:nvPr userDrawn="1"/>
        </p:nvSpPr>
        <p:spPr>
          <a:xfrm>
            <a:off x="0" y="2400300"/>
            <a:ext cx="4267200" cy="4457700"/>
          </a:xfrm>
          <a:prstGeom prst="rect">
            <a:avLst/>
          </a:prstGeom>
          <a:solidFill>
            <a:srgbClr val="D293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399032"/>
            <a:ext cx="3619501" cy="877824"/>
          </a:xfrm>
        </p:spPr>
        <p:txBody>
          <a:bodyPr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79776"/>
            <a:ext cx="3465576" cy="32552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54500" y="0"/>
            <a:ext cx="74803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5D44F0-DADD-4DCC-82EC-FDB3E9878AA9}"/>
              </a:ext>
            </a:extLst>
          </p:cNvPr>
          <p:cNvSpPr/>
          <p:nvPr userDrawn="1"/>
        </p:nvSpPr>
        <p:spPr>
          <a:xfrm>
            <a:off x="11734800" y="4445000"/>
            <a:ext cx="457200" cy="2413000"/>
          </a:xfrm>
          <a:prstGeom prst="rect">
            <a:avLst/>
          </a:prstGeom>
          <a:solidFill>
            <a:srgbClr val="884C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CFE2C9-8B6E-4DDA-A5EA-04581F7629F0}"/>
              </a:ext>
            </a:extLst>
          </p:cNvPr>
          <p:cNvSpPr/>
          <p:nvPr userDrawn="1"/>
        </p:nvSpPr>
        <p:spPr>
          <a:xfrm>
            <a:off x="11734800" y="0"/>
            <a:ext cx="457200" cy="4462272"/>
          </a:xfrm>
          <a:prstGeom prst="rect">
            <a:avLst/>
          </a:prstGeom>
          <a:solidFill>
            <a:srgbClr val="86A2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244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62CCA-8D32-44C3-809A-54D0245B8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89041-349C-49F8-B155-6F5862873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799" y="2750126"/>
            <a:ext cx="10381205" cy="32617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5E088-72B1-425B-B53B-81B134826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799E-EB8E-4038-8063-81BB57C732D4}" type="datetime1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80451-8BF9-48B2-8E6A-9E15C8335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8196E-3A76-4417-BFD8-4400D16E0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314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CFB183B-99B9-4420-AB2D-0705685105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6DF62B9-1876-4EEB-929D-B46F98265E34}"/>
              </a:ext>
            </a:extLst>
          </p:cNvPr>
          <p:cNvSpPr/>
          <p:nvPr/>
        </p:nvSpPr>
        <p:spPr>
          <a:xfrm>
            <a:off x="0" y="-2"/>
            <a:ext cx="12192000" cy="3862064"/>
          </a:xfrm>
          <a:prstGeom prst="rect">
            <a:avLst/>
          </a:prstGeom>
          <a:ln>
            <a:noFill/>
          </a:ln>
          <a:effectLst>
            <a:outerShdw blurRad="203200" dist="127000" dir="5460000" sx="96000" sy="96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F0E4DD-839A-4BD2-B5FA-FF319E87D037}"/>
              </a:ext>
            </a:extLst>
          </p:cNvPr>
          <p:cNvCxnSpPr>
            <a:cxnSpLocks/>
          </p:cNvCxnSpPr>
          <p:nvPr/>
        </p:nvCxnSpPr>
        <p:spPr>
          <a:xfrm>
            <a:off x="11668155" y="852056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692C2FB-E558-4132-AAF5-EFCED014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2056"/>
            <a:ext cx="10380572" cy="257694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20424-DA4E-467F-AC0A-D44192A54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797" y="4202832"/>
            <a:ext cx="10395116" cy="17892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39F9C-ADA9-4225-9D74-193A8894ED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217A73C3-B243-44D3-809D-EF8FDFBD85D4}" type="datetime1">
              <a:rPr lang="en-US" smtClean="0"/>
              <a:t>7/1/2024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57DEC-B96B-4D69-8B62-5156FDA6D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F4AC1-9934-43DC-B9AC-322612A74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BDA60A-39CD-41D4-8AE5-0FB7FD78559C}"/>
              </a:ext>
            </a:extLst>
          </p:cNvPr>
          <p:cNvCxnSpPr>
            <a:cxnSpLocks/>
          </p:cNvCxnSpPr>
          <p:nvPr/>
        </p:nvCxnSpPr>
        <p:spPr>
          <a:xfrm>
            <a:off x="11668155" y="852056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521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CAF84-4A19-4D9A-9B82-46BCBED4F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373DD-26AC-4E69-A17C-538D9C7C68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1800" y="2833255"/>
            <a:ext cx="5045281" cy="3165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D30C23-A75F-45DF-BCCF-760C533AC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7092" y="2833255"/>
            <a:ext cx="5045281" cy="3165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2C3974-73EC-4F1B-9E92-0E279ABEE5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C9B6D3E3-28E2-4380-A113-67698215C5F8}" type="datetime1">
              <a:rPr lang="en-US" smtClean="0"/>
              <a:t>7/1/2024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0B3F2-3F28-42A3-9701-A6F01F1B1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7A2FC-50E7-4972-9F28-E3AC4EF93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78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65F85-77E6-4F6D-9FFA-5D76201B1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2" y="872836"/>
            <a:ext cx="10380572" cy="14270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C0DAE-58D1-45D9-9FC4-B0864E332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801" y="2713326"/>
            <a:ext cx="5023424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u="non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1E63D7-9812-4EA1-A0A2-14D974311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1801" y="3706091"/>
            <a:ext cx="5023424" cy="2334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C5055B-04A0-47D3-90ED-135025F857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211" y="2713326"/>
            <a:ext cx="5048163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u="non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936E6E-8F64-49E6-B57C-86CF92D168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211" y="3706091"/>
            <a:ext cx="5048163" cy="2334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FBEAD-2827-40DA-8338-2D691325F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A9EFCB61-04AD-47C9-BF79-2BD8B9CEC07A}" type="datetime1">
              <a:rPr lang="en-US" smtClean="0"/>
              <a:t>7/1/2024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34B88D-9C6E-4A88-985C-3ED5057A1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0B6A32-2D15-425F-B6A9-146AFB5C1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3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81B7C-9BD5-4CF8-BAEB-A6CB78DA2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85F1D3-3353-4FC6-8854-51B0BFFD6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35E0C-D585-492F-8146-7493F4086301}" type="datetime1">
              <a:rPr lang="en-US" smtClean="0"/>
              <a:t>7/1/2024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26CE6-6BEB-46DB-BD4B-9B8AE89A1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81BCCC-8B3F-40B3-91D5-52E53B2AA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30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2C0FBB6-4CCA-4358-9DD5-CDF2173E63C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02559A-671A-4FDE-82C3-1CF8CFCF1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48390-48B5-49AB-B019-A7C8FB8C31F6}" type="datetime1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A14275-250D-437E-BAF1-5BB3CDE64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93BDE-2A52-4AA7-B222-0F25570EB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E6B771E-DDF7-430C-9462-BA1D3742C84E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077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F9A0B00-F6ED-4C3A-97DC-C2AF9D62EE8B}"/>
              </a:ext>
            </a:extLst>
          </p:cNvPr>
          <p:cNvSpPr/>
          <p:nvPr/>
        </p:nvSpPr>
        <p:spPr>
          <a:xfrm>
            <a:off x="79067" y="0"/>
            <a:ext cx="4998624" cy="6858000"/>
          </a:xfrm>
          <a:prstGeom prst="rect">
            <a:avLst/>
          </a:prstGeom>
          <a:ln>
            <a:noFill/>
          </a:ln>
          <a:effectLst>
            <a:outerShdw blurRad="228600" dist="1143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3" name="Rectangle 122">
            <a:extLst>
              <a:ext uri="{FF2B5EF4-FFF2-40B4-BE49-F238E27FC236}">
                <a16:creationId xmlns:a16="http://schemas.microsoft.com/office/drawing/2014/main" id="{3B025FD9-B9EF-4F5C-B67D-3485253B7A6A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7F545CD-A200-4C66-BF9A-9B839D0CE648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228600" dist="1524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110916-EEE9-418C-B24A-EC09A6D22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37" y="872836"/>
            <a:ext cx="4560525" cy="2281050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3A0F4-FD98-409E-B41A-5F4352C6A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1781" y="872837"/>
            <a:ext cx="4520593" cy="5140036"/>
          </a:xfrm>
        </p:spPr>
        <p:txBody>
          <a:bodyPr>
            <a:normAutofit/>
          </a:bodyPr>
          <a:lstStyle>
            <a:lvl1pPr algn="l">
              <a:defRPr sz="2800"/>
            </a:lvl1pPr>
            <a:lvl2pPr algn="l">
              <a:defRPr sz="2400"/>
            </a:lvl2pPr>
            <a:lvl3pPr algn="l">
              <a:defRPr sz="2000"/>
            </a:lvl3pPr>
            <a:lvl4pPr algn="l">
              <a:defRPr sz="1800"/>
            </a:lvl4pPr>
            <a:lvl5pPr algn="l"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FABF6F-6E7C-4B3F-B205-09361DA58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0537" y="3442854"/>
            <a:ext cx="4560525" cy="257694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25198D-8500-4277-AA5D-3C3D8FDDC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962E767E-8A14-4E70-91B9-2101CBC4D7BD}" type="datetime1">
              <a:rPr lang="en-US" smtClean="0"/>
              <a:t>7/1/2024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8D219F-027A-4632-9FB0-BD098D56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3792532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30C82B-C7DC-434D-8768-DE9D11767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A8CCC603-9605-46C8-9034-8DAE6AC40DD9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BBF1D9-8F8F-45A3-BDB4-952D0FB20A4D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441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CBEB8797-B080-41A6-B14E-8DC7F0F27E4E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C6C7272-A552-46B3-992F-F5ADD5AA2443}"/>
              </a:ext>
            </a:extLst>
          </p:cNvPr>
          <p:cNvSpPr/>
          <p:nvPr/>
        </p:nvSpPr>
        <p:spPr>
          <a:xfrm>
            <a:off x="-1" y="0"/>
            <a:ext cx="608767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8600" dist="1524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5F6AD1-1E6C-46AF-8431-6627180FF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33" y="858981"/>
            <a:ext cx="4556749" cy="2281052"/>
          </a:xfrm>
        </p:spPr>
        <p:txBody>
          <a:bodyPr anchor="b"/>
          <a:lstStyle>
            <a:lvl1pPr>
              <a:def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8A91F9-760E-4CF4-8A03-FA1482C35E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59826" y="865909"/>
            <a:ext cx="4582548" cy="51261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9A9D5-BA6E-4C4A-88A0-5BB86958B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8733" y="3429000"/>
            <a:ext cx="4556749" cy="2590800"/>
          </a:xfr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56899E-70A1-4EFB-87EC-6C4F3BC03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01AF0C4B-5A4A-45CA-ABEC-10F107160D33}" type="datetime1">
              <a:rPr lang="en-US" smtClean="0"/>
              <a:t>7/1/2024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C34B05-4931-4BC8-BD43-9E6B944B3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ABE5D-7EA4-4D33-B23E-52E640CBF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F0DB5EA-94EC-4DB5-B8E5-B454005C1552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99FF82-B951-46E6-AEA7-0993C867FB6D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5324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38E7D36-B1C9-463C-983F-AEA5810A60D0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B9A221-B33F-47C2-85FF-2C8F363D797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D0E0EF1-7626-4514-9337-271DD661B1E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5F0B1492-9A00-4F80-8771-0BB2C2C4353C}"/>
              </a:ext>
            </a:extLst>
          </p:cNvPr>
          <p:cNvSpPr/>
          <p:nvPr/>
        </p:nvSpPr>
        <p:spPr>
          <a:xfrm>
            <a:off x="0" y="-2"/>
            <a:ext cx="12188952" cy="2544415"/>
          </a:xfrm>
          <a:prstGeom prst="rect">
            <a:avLst/>
          </a:prstGeom>
          <a:ln>
            <a:noFill/>
          </a:ln>
          <a:effectLst>
            <a:outerShdw blurRad="190500" dist="1270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462805-4F8E-44FE-905C-2C3F1A2B3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45021C-0380-49AA-ADA1-A8B473FBF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799" y="2750126"/>
            <a:ext cx="10381205" cy="3261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A2409-F298-40BF-BFAC-65A3E71D29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2481" y="624007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989806E-8E94-473C-AEE7-BE6F15F85533}" type="datetime1">
              <a:rPr lang="en-US" smtClean="0"/>
              <a:t>7/1/2024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799D8-4DBF-4BB2-8D2B-65592ADC90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81" y="23619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99666-11C3-48A1-966C-439EBF9D9A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9782" y="235881"/>
            <a:ext cx="756746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400" b="1" kern="1200" smtClean="0">
                <a:solidFill>
                  <a:schemeClr val="tx1"/>
                </a:solidFill>
                <a:latin typeface="Bierstadt" panose="020B0504020202020204" pitchFamily="34" charset="0"/>
                <a:ea typeface="+mn-ea"/>
                <a:cs typeface="+mn-cs"/>
              </a:defRPr>
            </a:lvl1pPr>
          </a:lstStyle>
          <a:p>
            <a:fld id="{B4A918BC-4D43-4B42-B3C0-E7EBE25E6AF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7FAC7B62-8ACC-41ED-80AB-8D1CDF38B9E4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5FF525-9A83-4625-99D9-B267BDE077E7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718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7.png"/><Relationship Id="rId12" Type="http://schemas.microsoft.com/office/2007/relationships/hdphoto" Target="../media/hdphoto2.wdp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5.xml"/><Relationship Id="rId11" Type="http://schemas.openxmlformats.org/officeDocument/2006/relationships/image" Target="../media/image20.png"/><Relationship Id="rId5" Type="http://schemas.openxmlformats.org/officeDocument/2006/relationships/diagramColors" Target="../diagrams/colors5.xml"/><Relationship Id="rId10" Type="http://schemas.microsoft.com/office/2007/relationships/hdphoto" Target="../media/hdphoto1.wdp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13" Type="http://schemas.openxmlformats.org/officeDocument/2006/relationships/diagramLayout" Target="../diagrams/layout11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12" Type="http://schemas.openxmlformats.org/officeDocument/2006/relationships/diagramData" Target="../diagrams/data11.xml"/><Relationship Id="rId2" Type="http://schemas.openxmlformats.org/officeDocument/2006/relationships/diagramData" Target="../diagrams/data9.xml"/><Relationship Id="rId16" Type="http://schemas.microsoft.com/office/2007/relationships/diagramDrawing" Target="../diagrams/drawing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5" Type="http://schemas.openxmlformats.org/officeDocument/2006/relationships/diagramColors" Target="../diagrams/colors11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Relationship Id="rId14" Type="http://schemas.openxmlformats.org/officeDocument/2006/relationships/diagramQuickStyle" Target="../diagrams/quickStyle11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5" Type="http://schemas.openxmlformats.org/officeDocument/2006/relationships/diagramLayout" Target="../diagrams/layout12.xml"/><Relationship Id="rId10" Type="http://schemas.openxmlformats.org/officeDocument/2006/relationships/diagramLayout" Target="../diagrams/layout13.xml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13" Type="http://schemas.openxmlformats.org/officeDocument/2006/relationships/image" Target="../media/image23.png"/><Relationship Id="rId3" Type="http://schemas.openxmlformats.org/officeDocument/2006/relationships/image" Target="../media/image24.png"/><Relationship Id="rId7" Type="http://schemas.openxmlformats.org/officeDocument/2006/relationships/diagramData" Target="../diagrams/data14.xml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11" Type="http://schemas.microsoft.com/office/2007/relationships/diagramDrawing" Target="../diagrams/drawing14.xml"/><Relationship Id="rId5" Type="http://schemas.openxmlformats.org/officeDocument/2006/relationships/image" Target="../media/image26.png"/><Relationship Id="rId10" Type="http://schemas.openxmlformats.org/officeDocument/2006/relationships/diagramColors" Target="../diagrams/colors14.xml"/><Relationship Id="rId4" Type="http://schemas.openxmlformats.org/officeDocument/2006/relationships/image" Target="../media/image25.png"/><Relationship Id="rId9" Type="http://schemas.openxmlformats.org/officeDocument/2006/relationships/diagramQuickStyle" Target="../diagrams/quickStyl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11" Type="http://schemas.openxmlformats.org/officeDocument/2006/relationships/image" Target="../media/image10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9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Slide Background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84F9D61-9303-40B4-9F7E-66A9B4EDC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Holographic neon on a shiny background">
            <a:extLst>
              <a:ext uri="{FF2B5EF4-FFF2-40B4-BE49-F238E27FC236}">
                <a16:creationId xmlns:a16="http://schemas.microsoft.com/office/drawing/2014/main" id="{DAC54B60-ECEE-4F46-A013-3A8D0EFBC4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08" r="1" b="1"/>
          <a:stretch/>
        </p:blipFill>
        <p:spPr>
          <a:xfrm>
            <a:off x="21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4" name="Overlay">
            <a:extLst>
              <a:ext uri="{FF2B5EF4-FFF2-40B4-BE49-F238E27FC236}">
                <a16:creationId xmlns:a16="http://schemas.microsoft.com/office/drawing/2014/main" id="{648D746A-0359-4EAE-8CF9-062E28169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58714" y="258715"/>
            <a:ext cx="6858000" cy="6340569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773076-434E-4903-AE94-0FC9AEB94E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2902" y="3157693"/>
            <a:ext cx="10450538" cy="1719107"/>
          </a:xfrm>
        </p:spPr>
        <p:txBody>
          <a:bodyPr anchor="b">
            <a:normAutofit/>
          </a:bodyPr>
          <a:lstStyle/>
          <a:p>
            <a:r>
              <a:rPr lang="en-US" sz="36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Storytelling and Technology - Antidote to </a:t>
            </a:r>
            <a:br>
              <a:rPr lang="en-US" sz="36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n-US" sz="36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Boring Social Work Theory Lessons</a:t>
            </a:r>
            <a:endParaRPr lang="en-GB" sz="80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EFCF21-F8EB-4EBD-AD2D-FB57603502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2902" y="5025822"/>
            <a:ext cx="5533098" cy="1324178"/>
          </a:xfrm>
        </p:spPr>
        <p:txBody>
          <a:bodyPr anchor="t">
            <a:normAutofit/>
          </a:bodyPr>
          <a:lstStyle/>
          <a:p>
            <a:r>
              <a:rPr lang="en-GB" sz="2400" cap="none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Carmen Yau (Email: c.yau@gold.ac.uk)</a:t>
            </a:r>
          </a:p>
          <a:p>
            <a:r>
              <a:rPr lang="en-GB" sz="2400" cap="none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Goldsmiths, University of Lon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</a:t>
            </a:r>
            <a:endParaRPr lang="en-GB" sz="2400" cap="none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816C099-0516-4486-BC06-E0DCD29DD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CFC68C0-2D92-A3A4-0E4B-0D89DFF65F69}"/>
              </a:ext>
            </a:extLst>
          </p:cNvPr>
          <p:cNvSpPr txBox="1"/>
          <p:nvPr/>
        </p:nvSpPr>
        <p:spPr>
          <a:xfrm>
            <a:off x="562901" y="3244333"/>
            <a:ext cx="80878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i="0" dirty="0">
                <a:effectLst/>
                <a:highlight>
                  <a:srgbClr val="FFFFFF"/>
                </a:highlight>
                <a:latin typeface="var(--artdeco-reset-typography-font-family-sans)"/>
              </a:rPr>
              <a:t>Joint Universities </a:t>
            </a:r>
            <a:r>
              <a:rPr lang="en-GB" sz="2000" b="1" dirty="0">
                <a:highlight>
                  <a:srgbClr val="FFFFFF"/>
                </a:highlight>
                <a:latin typeface="var(--artdeco-reset-typography-font-family-sans)"/>
              </a:rPr>
              <a:t>Social Work Association Conference </a:t>
            </a:r>
            <a:r>
              <a:rPr lang="en-GB" sz="2000" b="1" i="0" dirty="0">
                <a:effectLst/>
                <a:highlight>
                  <a:srgbClr val="FFFFFF"/>
                </a:highlight>
                <a:latin typeface="-apple-system"/>
              </a:rPr>
              <a:t>2024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816550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21F8BEF-48D3-4BC3-B28A-B986BB7CB653}"/>
              </a:ext>
            </a:extLst>
          </p:cNvPr>
          <p:cNvGraphicFramePr/>
          <p:nvPr/>
        </p:nvGraphicFramePr>
        <p:xfrm>
          <a:off x="0" y="881149"/>
          <a:ext cx="12245426" cy="5758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A3960C8B-7F21-4BB0-938A-F89D260E42BF}"/>
              </a:ext>
            </a:extLst>
          </p:cNvPr>
          <p:cNvSpPr/>
          <p:nvPr/>
        </p:nvSpPr>
        <p:spPr>
          <a:xfrm>
            <a:off x="8396748" y="1863212"/>
            <a:ext cx="3402522" cy="2084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62AA592-4BA4-4B3E-BF6F-2FCCB4BE5D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558" y="1641942"/>
            <a:ext cx="3475533" cy="1867622"/>
          </a:xfrm>
          <a:prstGeom prst="rect">
            <a:avLst/>
          </a:prstGeom>
        </p:spPr>
      </p:pic>
      <p:pic>
        <p:nvPicPr>
          <p:cNvPr id="24" name="Picture 2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C3A201A-4AA8-4F82-9FA8-75FACA1187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9885" y="3878991"/>
            <a:ext cx="3199385" cy="2559508"/>
          </a:xfrm>
          <a:prstGeom prst="rect">
            <a:avLst/>
          </a:prstGeom>
        </p:spPr>
      </p:pic>
      <p:pic>
        <p:nvPicPr>
          <p:cNvPr id="1026" name="Picture 2" descr="Zoom tips: 5 ways to make online presentations pop | The Enterprisers  Project">
            <a:extLst>
              <a:ext uri="{FF2B5EF4-FFF2-40B4-BE49-F238E27FC236}">
                <a16:creationId xmlns:a16="http://schemas.microsoft.com/office/drawing/2014/main" id="{225A65F3-9C19-4046-BDE0-25781E562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77097" y1="23429" x2="77097" y2="23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7757" y="3878991"/>
            <a:ext cx="5177156" cy="292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ffective (virtual) team meetings for everyone&amp;#39;s buy-in - Turner Accountants">
            <a:extLst>
              <a:ext uri="{FF2B5EF4-FFF2-40B4-BE49-F238E27FC236}">
                <a16:creationId xmlns:a16="http://schemas.microsoft.com/office/drawing/2014/main" id="{7B8C0A58-4AA5-46CE-AD31-52E185824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333" b="98667" l="10000" r="90000">
                        <a14:foregroundMark x1="24833" y1="84667" x2="41167" y2="63667"/>
                        <a14:foregroundMark x1="41167" y1="63667" x2="41167" y2="62333"/>
                        <a14:foregroundMark x1="22833" y1="76667" x2="35667" y2="56667"/>
                        <a14:foregroundMark x1="35667" y1="56667" x2="36333" y2="56333"/>
                        <a14:foregroundMark x1="13500" y1="68000" x2="25000" y2="80000"/>
                        <a14:foregroundMark x1="14333" y1="98000" x2="35833" y2="90000"/>
                        <a14:foregroundMark x1="37500" y1="56667" x2="43500" y2="72000"/>
                        <a14:foregroundMark x1="38667" y1="77667" x2="41167" y2="74333"/>
                        <a14:foregroundMark x1="44500" y1="75333" x2="55333" y2="77667"/>
                        <a14:foregroundMark x1="59500" y1="79333" x2="68333" y2="76000"/>
                        <a14:foregroundMark x1="68333" y1="76000" x2="68667" y2="74333"/>
                        <a14:foregroundMark x1="68667" y1="73667" x2="68667" y2="73667"/>
                        <a14:foregroundMark x1="48167" y1="23000" x2="64333" y2="25667"/>
                        <a14:foregroundMark x1="64333" y1="25667" x2="64000" y2="42000"/>
                        <a14:foregroundMark x1="69167" y1="26333" x2="69167" y2="52333"/>
                        <a14:foregroundMark x1="71667" y1="48333" x2="72333" y2="62000"/>
                        <a14:foregroundMark x1="53667" y1="14000" x2="62167" y2="49333"/>
                        <a14:foregroundMark x1="47333" y1="17667" x2="46833" y2="45667"/>
                        <a14:foregroundMark x1="44500" y1="10333" x2="58167" y2="11667"/>
                        <a14:foregroundMark x1="37000" y1="98667" x2="38667" y2="87333"/>
                        <a14:foregroundMark x1="51167" y1="5333" x2="51167" y2="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20" y="1468789"/>
            <a:ext cx="4364578" cy="218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rrow: Right 24">
            <a:extLst>
              <a:ext uri="{FF2B5EF4-FFF2-40B4-BE49-F238E27FC236}">
                <a16:creationId xmlns:a16="http://schemas.microsoft.com/office/drawing/2014/main" id="{E09A8CA5-3040-4128-A264-61DC5B0A12A4}"/>
              </a:ext>
            </a:extLst>
          </p:cNvPr>
          <p:cNvSpPr/>
          <p:nvPr/>
        </p:nvSpPr>
        <p:spPr>
          <a:xfrm>
            <a:off x="5652271" y="1630837"/>
            <a:ext cx="669303" cy="4619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B4EA561F-5229-44E6-A479-EF7B2FC2F43B}"/>
              </a:ext>
            </a:extLst>
          </p:cNvPr>
          <p:cNvSpPr/>
          <p:nvPr/>
        </p:nvSpPr>
        <p:spPr>
          <a:xfrm rot="5400000">
            <a:off x="7017586" y="3532695"/>
            <a:ext cx="669303" cy="4619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FDB3CC01-8684-4828-A935-3AAC8A035875}"/>
              </a:ext>
            </a:extLst>
          </p:cNvPr>
          <p:cNvSpPr/>
          <p:nvPr/>
        </p:nvSpPr>
        <p:spPr>
          <a:xfrm rot="16200000">
            <a:off x="4415285" y="3463320"/>
            <a:ext cx="669303" cy="4619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74C1AFB7-659A-41EC-906A-71F827FFEF22}"/>
              </a:ext>
            </a:extLst>
          </p:cNvPr>
          <p:cNvSpPr/>
          <p:nvPr/>
        </p:nvSpPr>
        <p:spPr>
          <a:xfrm rot="10800000">
            <a:off x="5656315" y="4225684"/>
            <a:ext cx="669303" cy="4619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2219A53-983C-4CAC-81BB-5FADEB962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1926" y="251461"/>
            <a:ext cx="8578735" cy="940491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200" b="1" cap="none" dirty="0"/>
              <a:t>Details Of Experimental Learning</a:t>
            </a:r>
            <a:br>
              <a:rPr lang="en-GB" sz="3200" b="1" cap="none" dirty="0"/>
            </a:br>
            <a:r>
              <a:rPr lang="en-GB" sz="3200" b="1" cap="none" dirty="0"/>
              <a:t>Narrative Practice X O2O Technology</a:t>
            </a:r>
            <a:endParaRPr lang="en-US" sz="3200" cap="none" dirty="0"/>
          </a:p>
        </p:txBody>
      </p:sp>
    </p:spTree>
    <p:extLst>
      <p:ext uri="{BB962C8B-B14F-4D97-AF65-F5344CB8AC3E}">
        <p14:creationId xmlns:p14="http://schemas.microsoft.com/office/powerpoint/2010/main" val="229808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38E7D36-B1C9-463C-983F-AEA5810A6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B9A221-B33F-47C2-85FF-2C8F363D7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D0E0EF1-7626-4514-9337-271DD661B1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F0B1492-9A00-4F80-8771-0BB2C2C43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88952" cy="2544415"/>
          </a:xfrm>
          <a:prstGeom prst="rect">
            <a:avLst/>
          </a:prstGeom>
          <a:ln>
            <a:noFill/>
          </a:ln>
          <a:effectLst>
            <a:outerShdw blurRad="190500" dist="1270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FAC7B62-8ACC-41ED-80AB-8D1CDF38B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45FF525-9A83-4625-99D9-B267BDE07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F29C4816-CB21-420B-9EB4-9E5671387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82F361B-984A-43B6-AFE8-1F1439428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299"/>
            <a:ext cx="12191999" cy="3390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88900" dir="5460000" sx="97000" sy="97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18B605-37A4-2BFE-C6DB-4FFAB13A6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522403"/>
            <a:ext cx="6218119" cy="20220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Assessment 1- </a:t>
            </a:r>
            <a:br>
              <a:rPr lang="en-US" dirty="0"/>
            </a:br>
            <a:r>
              <a:rPr lang="en-US" dirty="0"/>
              <a:t>Theory Bootcamp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8D0178-4D69-0C01-E0FA-A1EC08823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083" y="2271186"/>
            <a:ext cx="6400254" cy="4384173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AADA8BF-AAE4-47B6-A677-F3844176A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18B2564-B2F9-ABF8-A13B-653F8A8E2A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8210805"/>
              </p:ext>
            </p:extLst>
          </p:nvPr>
        </p:nvGraphicFramePr>
        <p:xfrm>
          <a:off x="761801" y="3656257"/>
          <a:ext cx="4772975" cy="25838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F5A8D03-057D-1D39-46D9-AC79135DB6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0802" y="392833"/>
            <a:ext cx="2788543" cy="262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837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D4BBF-281E-4DBA-AC9A-0B8F37F16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41" y="429064"/>
            <a:ext cx="11204917" cy="414998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cap="none" dirty="0">
                <a:latin typeface="Abadi" panose="020B0604020104020204" pitchFamily="34" charset="0"/>
              </a:rPr>
              <a:t>DISCUSSION: Theoretical Paradigm &amp; Interventions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4F1B559-AA6A-42B6-A7BF-9FC36373ED4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93541" y="1149094"/>
          <a:ext cx="11204916" cy="1422169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375291">
                  <a:extLst>
                    <a:ext uri="{9D8B030D-6E8A-4147-A177-3AD203B41FA5}">
                      <a16:colId xmlns:a16="http://schemas.microsoft.com/office/drawing/2014/main" val="124290467"/>
                    </a:ext>
                  </a:extLst>
                </a:gridCol>
                <a:gridCol w="2004131">
                  <a:extLst>
                    <a:ext uri="{9D8B030D-6E8A-4147-A177-3AD203B41FA5}">
                      <a16:colId xmlns:a16="http://schemas.microsoft.com/office/drawing/2014/main" val="1144009715"/>
                    </a:ext>
                  </a:extLst>
                </a:gridCol>
                <a:gridCol w="2811464">
                  <a:extLst>
                    <a:ext uri="{9D8B030D-6E8A-4147-A177-3AD203B41FA5}">
                      <a16:colId xmlns:a16="http://schemas.microsoft.com/office/drawing/2014/main" val="2025635420"/>
                    </a:ext>
                  </a:extLst>
                </a:gridCol>
                <a:gridCol w="2506937">
                  <a:extLst>
                    <a:ext uri="{9D8B030D-6E8A-4147-A177-3AD203B41FA5}">
                      <a16:colId xmlns:a16="http://schemas.microsoft.com/office/drawing/2014/main" val="1048815670"/>
                    </a:ext>
                  </a:extLst>
                </a:gridCol>
                <a:gridCol w="2507093">
                  <a:extLst>
                    <a:ext uri="{9D8B030D-6E8A-4147-A177-3AD203B41FA5}">
                      <a16:colId xmlns:a16="http://schemas.microsoft.com/office/drawing/2014/main" val="2953104982"/>
                    </a:ext>
                  </a:extLst>
                </a:gridCol>
              </a:tblGrid>
              <a:tr h="358824"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Views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Therapeutic View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Humanism View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Realism View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Structural View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98583155"/>
                  </a:ext>
                </a:extLst>
              </a:tr>
              <a:tr h="328922"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Theories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GB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GB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729978"/>
                  </a:ext>
                </a:extLst>
              </a:tr>
              <a:tr h="328922"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Approaches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600" kern="15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2.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GB" sz="1600" kern="15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GB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55737169"/>
                  </a:ext>
                </a:extLst>
              </a:tr>
              <a:tr h="385849"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Interventions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GB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Font typeface="Wingdings" panose="05000000000000000000" pitchFamily="2" charset="2"/>
                        <a:buNone/>
                      </a:pPr>
                      <a:r>
                        <a:rPr lang="en-GB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GB" sz="1600" kern="15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9.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93387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D65B4B2-69C3-49D2-9CA2-332FA023D58B}"/>
              </a:ext>
            </a:extLst>
          </p:cNvPr>
          <p:cNvGraphicFramePr>
            <a:graphicFrameLocks noGrp="1"/>
          </p:cNvGraphicFramePr>
          <p:nvPr/>
        </p:nvGraphicFramePr>
        <p:xfrm>
          <a:off x="342733" y="2876295"/>
          <a:ext cx="11506532" cy="3455873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29081">
                  <a:extLst>
                    <a:ext uri="{9D8B030D-6E8A-4147-A177-3AD203B41FA5}">
                      <a16:colId xmlns:a16="http://schemas.microsoft.com/office/drawing/2014/main" val="3462935783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548845053"/>
                    </a:ext>
                  </a:extLst>
                </a:gridCol>
                <a:gridCol w="470263">
                  <a:extLst>
                    <a:ext uri="{9D8B030D-6E8A-4147-A177-3AD203B41FA5}">
                      <a16:colId xmlns:a16="http://schemas.microsoft.com/office/drawing/2014/main" val="3148937253"/>
                    </a:ext>
                  </a:extLst>
                </a:gridCol>
                <a:gridCol w="2638697">
                  <a:extLst>
                    <a:ext uri="{9D8B030D-6E8A-4147-A177-3AD203B41FA5}">
                      <a16:colId xmlns:a16="http://schemas.microsoft.com/office/drawing/2014/main" val="1747937287"/>
                    </a:ext>
                  </a:extLst>
                </a:gridCol>
                <a:gridCol w="241301">
                  <a:extLst>
                    <a:ext uri="{9D8B030D-6E8A-4147-A177-3AD203B41FA5}">
                      <a16:colId xmlns:a16="http://schemas.microsoft.com/office/drawing/2014/main" val="3547461482"/>
                    </a:ext>
                  </a:extLst>
                </a:gridCol>
                <a:gridCol w="2634294">
                  <a:extLst>
                    <a:ext uri="{9D8B030D-6E8A-4147-A177-3AD203B41FA5}">
                      <a16:colId xmlns:a16="http://schemas.microsoft.com/office/drawing/2014/main" val="917860047"/>
                    </a:ext>
                  </a:extLst>
                </a:gridCol>
                <a:gridCol w="322783">
                  <a:extLst>
                    <a:ext uri="{9D8B030D-6E8A-4147-A177-3AD203B41FA5}">
                      <a16:colId xmlns:a16="http://schemas.microsoft.com/office/drawing/2014/main" val="2131640406"/>
                    </a:ext>
                  </a:extLst>
                </a:gridCol>
                <a:gridCol w="2584113">
                  <a:extLst>
                    <a:ext uri="{9D8B030D-6E8A-4147-A177-3AD203B41FA5}">
                      <a16:colId xmlns:a16="http://schemas.microsoft.com/office/drawing/2014/main" val="3557195523"/>
                    </a:ext>
                  </a:extLst>
                </a:gridCol>
              </a:tblGrid>
              <a:tr h="237309">
                <a:tc gridSpan="8"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OPTIONS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en-GB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1450" marR="0" lvl="0" indent="-17145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lang="en-GB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en-GB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1450" marR="0" lvl="0" indent="-17145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lang="en-GB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en-GB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1450" marR="0" lvl="0" indent="-17145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lang="en-GB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214185"/>
                  </a:ext>
                </a:extLst>
              </a:tr>
              <a:tr h="1017473"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400" b="0" u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Social Exchange Theory  &amp; Rational Choice Theory</a:t>
                      </a:r>
                    </a:p>
                    <a:p>
                      <a:pPr marL="171450" marR="0" lvl="0" indent="-17145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Trauma Model</a:t>
                      </a:r>
                    </a:p>
                    <a:p>
                      <a:pPr marL="171450" marR="0" lvl="0" indent="-17145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Crisis theory</a:t>
                      </a:r>
                    </a:p>
                    <a:p>
                      <a:endParaRPr lang="en-GB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Psychodynamic Theory</a:t>
                      </a:r>
                    </a:p>
                    <a:p>
                      <a:pPr marL="171450" marR="0" lvl="0" indent="-17145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Behavioural Conditioning theory</a:t>
                      </a:r>
                      <a:r>
                        <a:rPr lang="en-US" sz="1400" b="0" u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lang="en-GB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Feminist theories</a:t>
                      </a:r>
                    </a:p>
                    <a:p>
                      <a:pPr marL="171450" marR="0" lvl="0" indent="-17145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Marxist theories</a:t>
                      </a:r>
                    </a:p>
                    <a:p>
                      <a:pPr marL="171450" lvl="0" indent="-171450">
                        <a:buFont typeface="Wingdings" panose="05000000000000000000" pitchFamily="2" charset="2"/>
                        <a:buChar char="Ø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Ecological System Theory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altLang="en-US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Family Systems Theory </a:t>
                      </a:r>
                    </a:p>
                    <a:p>
                      <a:pPr marL="171450" marR="0" lvl="0" indent="-17145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Eco-Critical Theories 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Psychosocial Theories,</a:t>
                      </a:r>
                    </a:p>
                    <a:p>
                      <a:pPr marL="171450" marR="0" lvl="0" indent="-17145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Maslow’s Hierarchy of Needs</a:t>
                      </a:r>
                      <a:b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Affection Exchange Theory</a:t>
                      </a:r>
                    </a:p>
                    <a:p>
                      <a:pPr marL="171450" marR="0" lvl="0" indent="-17145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400" b="0" u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Empowerment Theory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Attachment theory 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4744908"/>
                  </a:ext>
                </a:extLst>
              </a:tr>
              <a:tr h="1017473"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Ecological Approach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400" b="0" kern="1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Solution-Focused Approach </a:t>
                      </a:r>
                      <a:br>
                        <a:rPr lang="en-US" sz="1400" b="0" kern="1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400" b="0" kern="1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Task-Centered Approach</a:t>
                      </a:r>
                      <a:endParaRPr lang="en-GB" sz="1400" b="0" kern="1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Trauma-informed Approach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400" b="0" kern="1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Person-Centered Approach</a:t>
                      </a:r>
                      <a:endParaRPr lang="en-GB" sz="1400" b="0" kern="1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400" b="0" kern="1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Strength-Based Approach </a:t>
                      </a:r>
                    </a:p>
                    <a:p>
                      <a:pPr marL="171450" marR="0" lvl="0" indent="-17145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400" b="0" kern="1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Relationship-based Approach</a:t>
                      </a:r>
                      <a:endParaRPr lang="en-GB" sz="1400" b="0" kern="1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400" b="0" kern="1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Cognitive Behavioral Approach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5739204"/>
                  </a:ext>
                </a:extLst>
              </a:tr>
              <a:tr h="642614"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600" b="0" kern="1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I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ABC Model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Rational Emotive Behaviour Therapy (REBT)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GB" sz="1400" b="0" kern="1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Person-in-Environment  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Narrative Practice 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Community Development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GB" sz="1400" b="0" kern="1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Solution-focused Brief Therapy </a:t>
                      </a:r>
                      <a:endParaRPr lang="en-US" sz="1400" b="0" kern="1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400" b="0" kern="1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Conflict Management </a:t>
                      </a:r>
                    </a:p>
                    <a:p>
                      <a:pPr marL="171450" marR="0" lvl="0" indent="-17145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400" b="0" kern="1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Crisis Intervention</a:t>
                      </a:r>
                      <a:endParaRPr lang="en-GB" sz="1400" b="0" kern="1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Wingdings" panose="05000000000000000000" pitchFamily="2" charset="2"/>
                        <a:buChar char="Ø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Strength-Based Approach  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lvl="0" indent="-171450">
                        <a:buFont typeface="Wingdings" panose="05000000000000000000" pitchFamily="2" charset="2"/>
                        <a:buChar char="Ø"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Positive Psychotherapy Model</a:t>
                      </a:r>
                    </a:p>
                    <a:p>
                      <a:pPr marL="171450" marR="0" lvl="0" indent="-17145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400" b="0" kern="1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Motivational interviewing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Social Pedagogy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2661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1536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E8F87-2361-4502-BA98-E5D7227BB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83" y="438477"/>
            <a:ext cx="11003280" cy="1234440"/>
          </a:xfrm>
        </p:spPr>
        <p:txBody>
          <a:bodyPr>
            <a:normAutofit fontScale="90000"/>
          </a:bodyPr>
          <a:lstStyle/>
          <a:p>
            <a:pPr algn="ctr"/>
            <a:r>
              <a:rPr lang="en-GB" cap="none" dirty="0">
                <a:latin typeface="Calibri" panose="020F0502020204030204" pitchFamily="34" charset="0"/>
                <a:cs typeface="Calibri" panose="020F0502020204030204" pitchFamily="34" charset="0"/>
              </a:rPr>
              <a:t>Discussion:</a:t>
            </a:r>
            <a:br>
              <a:rPr lang="en-GB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cap="none" dirty="0">
                <a:latin typeface="Calibri" panose="020F0502020204030204" pitchFamily="34" charset="0"/>
                <a:cs typeface="Calibri" panose="020F0502020204030204" pitchFamily="34" charset="0"/>
              </a:rPr>
              <a:t>Assessment- Intervention-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175B6-19B7-4055-8280-296C3C71D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1899138"/>
            <a:ext cx="10241280" cy="337626"/>
          </a:xfrm>
        </p:spPr>
        <p:txBody>
          <a:bodyPr>
            <a:normAutofit fontScale="77500" lnSpcReduction="20000"/>
          </a:bodyPr>
          <a:lstStyle/>
          <a:p>
            <a:r>
              <a:rPr lang="en-GB" b="1" i="0" dirty="0">
                <a:solidFill>
                  <a:srgbClr val="0F0F0F"/>
                </a:solidFill>
                <a:effectLst/>
                <a:latin typeface="YouTube Sans"/>
              </a:rPr>
              <a:t>Beating Opioid Addiction | Joy's Story : </a:t>
            </a:r>
            <a:r>
              <a:rPr lang="en-GB" dirty="0"/>
              <a:t>https://www.youtube.com/watch?v=PfwO4rrd5CM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BCDEC098-624A-40D4-816B-199255660189}"/>
              </a:ext>
            </a:extLst>
          </p:cNvPr>
          <p:cNvGraphicFramePr>
            <a:graphicFrameLocks/>
          </p:cNvGraphicFramePr>
          <p:nvPr/>
        </p:nvGraphicFramePr>
        <p:xfrm>
          <a:off x="1071154" y="2375901"/>
          <a:ext cx="10128069" cy="3764527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340250">
                  <a:extLst>
                    <a:ext uri="{9D8B030D-6E8A-4147-A177-3AD203B41FA5}">
                      <a16:colId xmlns:a16="http://schemas.microsoft.com/office/drawing/2014/main" val="124290467"/>
                    </a:ext>
                  </a:extLst>
                </a:gridCol>
                <a:gridCol w="2192483">
                  <a:extLst>
                    <a:ext uri="{9D8B030D-6E8A-4147-A177-3AD203B41FA5}">
                      <a16:colId xmlns:a16="http://schemas.microsoft.com/office/drawing/2014/main" val="1144009715"/>
                    </a:ext>
                  </a:extLst>
                </a:gridCol>
                <a:gridCol w="1885935">
                  <a:extLst>
                    <a:ext uri="{9D8B030D-6E8A-4147-A177-3AD203B41FA5}">
                      <a16:colId xmlns:a16="http://schemas.microsoft.com/office/drawing/2014/main" val="2025635420"/>
                    </a:ext>
                  </a:extLst>
                </a:gridCol>
                <a:gridCol w="2194235">
                  <a:extLst>
                    <a:ext uri="{9D8B030D-6E8A-4147-A177-3AD203B41FA5}">
                      <a16:colId xmlns:a16="http://schemas.microsoft.com/office/drawing/2014/main" val="1048815670"/>
                    </a:ext>
                  </a:extLst>
                </a:gridCol>
                <a:gridCol w="2515166">
                  <a:extLst>
                    <a:ext uri="{9D8B030D-6E8A-4147-A177-3AD203B41FA5}">
                      <a16:colId xmlns:a16="http://schemas.microsoft.com/office/drawing/2014/main" val="2953104982"/>
                    </a:ext>
                  </a:extLst>
                </a:gridCol>
              </a:tblGrid>
              <a:tr h="641109"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Views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Therapeutic View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Humanism View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Realism View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Structural View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98583155"/>
                  </a:ext>
                </a:extLst>
              </a:tr>
              <a:tr h="693029"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Observation</a:t>
                      </a:r>
                    </a:p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en-GB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729978"/>
                  </a:ext>
                </a:extLst>
              </a:tr>
              <a:tr h="552700"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Description</a:t>
                      </a:r>
                    </a:p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en-US" sz="1600" kern="1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en-GB" sz="1600" kern="15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55737169"/>
                  </a:ext>
                </a:extLst>
              </a:tr>
              <a:tr h="552700"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Explantation</a:t>
                      </a:r>
                    </a:p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Font typeface="Wingdings" panose="05000000000000000000" pitchFamily="2" charset="2"/>
                        <a:buNone/>
                      </a:pP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en-GB" sz="1600" kern="1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en-GB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933870"/>
                  </a:ext>
                </a:extLst>
              </a:tr>
              <a:tr h="552700">
                <a:tc>
                  <a:txBody>
                    <a:bodyPr/>
                    <a:lstStyle/>
                    <a:p>
                      <a:r>
                        <a:rPr lang="en-GB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Prediction</a:t>
                      </a:r>
                    </a:p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Font typeface="Wingdings" panose="05000000000000000000" pitchFamily="2" charset="2"/>
                        <a:buNone/>
                      </a:pP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en-GB" sz="1600" kern="1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en-GB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9464853"/>
                  </a:ext>
                </a:extLst>
              </a:tr>
              <a:tr h="693029"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Intervention</a:t>
                      </a:r>
                    </a:p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Font typeface="Wingdings" panose="05000000000000000000" pitchFamily="2" charset="2"/>
                        <a:buNone/>
                      </a:pP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en-GB" sz="1600" kern="1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en-GB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41789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0970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9DE49-83B2-4563-D239-B7A886956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Assessment 2 – Practice Reflection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CE7B7A-F0DE-9D40-05DA-76088EB9A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3919" y="348100"/>
            <a:ext cx="1904547" cy="2064418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D22E747-BECF-8F4A-05A5-8AA20D3966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0477854"/>
              </p:ext>
            </p:extLst>
          </p:nvPr>
        </p:nvGraphicFramePr>
        <p:xfrm>
          <a:off x="853440" y="2802137"/>
          <a:ext cx="10288934" cy="3336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17734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3670C-110D-42DA-8196-720A0C52B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761" y="574502"/>
            <a:ext cx="10380573" cy="1432273"/>
          </a:xfrm>
        </p:spPr>
        <p:txBody>
          <a:bodyPr>
            <a:normAutofit fontScale="90000"/>
          </a:bodyPr>
          <a:lstStyle/>
          <a:p>
            <a:pPr algn="ctr"/>
            <a:r>
              <a:rPr lang="en-GB" cap="none" dirty="0">
                <a:latin typeface="Calibri" panose="020F0502020204030204" pitchFamily="34" charset="0"/>
                <a:cs typeface="Calibri" panose="020F0502020204030204" pitchFamily="34" charset="0"/>
              </a:rPr>
              <a:t>Practitioner’s Reasons </a:t>
            </a:r>
            <a:br>
              <a:rPr lang="en-GB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cap="none" dirty="0">
                <a:latin typeface="Calibri" panose="020F0502020204030204" pitchFamily="34" charset="0"/>
                <a:cs typeface="Calibri" panose="020F0502020204030204" pitchFamily="34" charset="0"/>
              </a:rPr>
              <a:t>For Theory Selection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0FF3917-488C-4876-B07A-4FA07A8BB7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7929429"/>
              </p:ext>
            </p:extLst>
          </p:nvPr>
        </p:nvGraphicFramePr>
        <p:xfrm>
          <a:off x="523398" y="2118535"/>
          <a:ext cx="11145203" cy="4065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60971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EE0CB-B6F2-48E3-ABFE-F046ED138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687154"/>
            <a:ext cx="3802633" cy="1836776"/>
          </a:xfrm>
        </p:spPr>
        <p:txBody>
          <a:bodyPr>
            <a:normAutofit fontScale="90000"/>
          </a:bodyPr>
          <a:lstStyle/>
          <a:p>
            <a:r>
              <a:rPr lang="en-GB" b="0" cap="none" dirty="0">
                <a:latin typeface="Calibri" panose="020F0502020204030204" pitchFamily="34" charset="0"/>
                <a:cs typeface="Calibri" panose="020F0502020204030204" pitchFamily="34" charset="0"/>
              </a:rPr>
              <a:t>A Good Theory For Practice Should Be…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F4CD33E-0AE7-4743-832D-1C7C8A10DD2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42900" y="2281646"/>
          <a:ext cx="3802633" cy="4183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9BF0B45-FED7-4D4E-9F0D-FD5FDC8384FF}"/>
              </a:ext>
            </a:extLst>
          </p:cNvPr>
          <p:cNvSpPr txBox="1"/>
          <p:nvPr/>
        </p:nvSpPr>
        <p:spPr>
          <a:xfrm>
            <a:off x="4385389" y="356777"/>
            <a:ext cx="715518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Characteristics of the Social Work Perspective </a:t>
            </a:r>
            <a:br>
              <a:rPr lang="en-GB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(to be considered when selecting practice theory)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5F73B29C-6B58-43E0-95EF-873B6446A5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6380465"/>
              </p:ext>
            </p:extLst>
          </p:nvPr>
        </p:nvGraphicFramePr>
        <p:xfrm>
          <a:off x="4385389" y="1156996"/>
          <a:ext cx="7660432" cy="2733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965EEBE3-56A5-4184-88EB-0CD30B442C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9421243"/>
              </p:ext>
            </p:extLst>
          </p:nvPr>
        </p:nvGraphicFramePr>
        <p:xfrm>
          <a:off x="4385389" y="3728013"/>
          <a:ext cx="7660433" cy="2635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836592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69914-66F8-C0E9-570C-FDAEC1AF0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882" y="129518"/>
            <a:ext cx="10380573" cy="856802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/>
              <a:t>Assessment</a:t>
            </a:r>
            <a:r>
              <a:rPr lang="en-GB" sz="3600" dirty="0"/>
              <a:t> </a:t>
            </a:r>
            <a:r>
              <a:rPr lang="en-GB" sz="3600" b="1" dirty="0"/>
              <a:t>Summary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3C79E10-1CFD-218E-6583-1B7DDB4FD103}"/>
              </a:ext>
            </a:extLst>
          </p:cNvPr>
          <p:cNvSpPr txBox="1">
            <a:spLocks/>
          </p:cNvSpPr>
          <p:nvPr/>
        </p:nvSpPr>
        <p:spPr>
          <a:xfrm>
            <a:off x="7911101" y="863030"/>
            <a:ext cx="4123244" cy="1993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/>
              <a:t>Assessment 2 – Practice Reflection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372E50-4B77-7357-D534-A0197D34A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4910" y="1185918"/>
            <a:ext cx="1243173" cy="134752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29DB584-8C0A-35BF-4BBD-9EA936618163}"/>
              </a:ext>
            </a:extLst>
          </p:cNvPr>
          <p:cNvSpPr txBox="1">
            <a:spLocks/>
          </p:cNvSpPr>
          <p:nvPr/>
        </p:nvSpPr>
        <p:spPr>
          <a:xfrm>
            <a:off x="1754627" y="1307682"/>
            <a:ext cx="3988627" cy="1145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Assessment 1- </a:t>
            </a:r>
            <a:br>
              <a:rPr lang="en-US" sz="3600" dirty="0"/>
            </a:br>
            <a:r>
              <a:rPr lang="en-US" sz="3600" dirty="0"/>
              <a:t>Theory Bootcamp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7274F1-0D8D-DE99-3C71-D4A9C27AD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78" y="1185918"/>
            <a:ext cx="1433540" cy="1347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56126B3-6084-1EF1-9215-88959A52AE26}"/>
              </a:ext>
            </a:extLst>
          </p:cNvPr>
          <p:cNvGrpSpPr/>
          <p:nvPr/>
        </p:nvGrpSpPr>
        <p:grpSpPr>
          <a:xfrm>
            <a:off x="-45105" y="2729118"/>
            <a:ext cx="6496705" cy="4590571"/>
            <a:chOff x="-45105" y="2729118"/>
            <a:chExt cx="6496705" cy="4590571"/>
          </a:xfrm>
        </p:grpSpPr>
        <p:graphicFrame>
          <p:nvGraphicFramePr>
            <p:cNvPr id="9" name="Diagram 8">
              <a:extLst>
                <a:ext uri="{FF2B5EF4-FFF2-40B4-BE49-F238E27FC236}">
                  <a16:creationId xmlns:a16="http://schemas.microsoft.com/office/drawing/2014/main" id="{5EF42F13-6C0D-B0BA-8EA9-0E859FB8B7A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295405203"/>
                </p:ext>
              </p:extLst>
            </p:nvPr>
          </p:nvGraphicFramePr>
          <p:xfrm>
            <a:off x="-45105" y="2729118"/>
            <a:ext cx="2686705" cy="359040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6AC6BB5-B847-96C6-DDED-5B89DE2CA9FF}"/>
                </a:ext>
              </a:extLst>
            </p:cNvPr>
            <p:cNvSpPr txBox="1"/>
            <p:nvPr/>
          </p:nvSpPr>
          <p:spPr>
            <a:xfrm>
              <a:off x="194053" y="6405316"/>
              <a:ext cx="254914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1" dirty="0"/>
                <a:t>Evaluation Framework </a:t>
              </a:r>
              <a:endParaRPr lang="en-GB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79491A6-3163-1C33-5AEE-D4D73C7B215F}"/>
                </a:ext>
              </a:extLst>
            </p:cNvPr>
            <p:cNvSpPr txBox="1"/>
            <p:nvPr/>
          </p:nvSpPr>
          <p:spPr>
            <a:xfrm>
              <a:off x="2672080" y="2795374"/>
              <a:ext cx="3779520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en-GB" sz="2000" dirty="0"/>
                <a:t>Grasp of key readings</a:t>
              </a:r>
            </a:p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en-GB" sz="2000" dirty="0"/>
                <a:t>Clear understanding of the interconnection of  theory – approach- intervention</a:t>
              </a:r>
            </a:p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en-GB" sz="2000" dirty="0"/>
                <a:t>Good level of understanding of key concepts across four Paradigms</a:t>
              </a:r>
            </a:p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en-GB" sz="2000" dirty="0"/>
                <a:t>Able to understand stories and cases in different theoretical lens</a:t>
              </a:r>
            </a:p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en-GB" sz="2000" dirty="0"/>
                <a:t>Able to suggest practice approach and intervention</a:t>
              </a:r>
            </a:p>
            <a:p>
              <a:endParaRPr lang="en-GB" sz="1600" dirty="0"/>
            </a:p>
            <a:p>
              <a:endParaRPr lang="en-GB" sz="1600" dirty="0"/>
            </a:p>
            <a:p>
              <a:r>
                <a:rPr lang="en-GB" sz="1600" dirty="0"/>
                <a:t>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BD5315B-0BB0-8461-3F0C-50F3B88FDA4C}"/>
              </a:ext>
            </a:extLst>
          </p:cNvPr>
          <p:cNvGrpSpPr/>
          <p:nvPr/>
        </p:nvGrpSpPr>
        <p:grpSpPr>
          <a:xfrm>
            <a:off x="6554911" y="2729118"/>
            <a:ext cx="5261169" cy="4583787"/>
            <a:chOff x="6554911" y="2729118"/>
            <a:chExt cx="5261169" cy="4583787"/>
          </a:xfrm>
        </p:grpSpPr>
        <p:graphicFrame>
          <p:nvGraphicFramePr>
            <p:cNvPr id="11" name="Diagram 10">
              <a:extLst>
                <a:ext uri="{FF2B5EF4-FFF2-40B4-BE49-F238E27FC236}">
                  <a16:creationId xmlns:a16="http://schemas.microsoft.com/office/drawing/2014/main" id="{A96354BE-F69F-F26C-2979-C11ED31EA0A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323495626"/>
                </p:ext>
              </p:extLst>
            </p:nvPr>
          </p:nvGraphicFramePr>
          <p:xfrm>
            <a:off x="6554911" y="2729118"/>
            <a:ext cx="2487490" cy="366045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EAE607F-A232-4F26-DC8A-A811681254ED}"/>
                </a:ext>
              </a:extLst>
            </p:cNvPr>
            <p:cNvSpPr txBox="1"/>
            <p:nvPr/>
          </p:nvSpPr>
          <p:spPr>
            <a:xfrm>
              <a:off x="9155419" y="2788590"/>
              <a:ext cx="2660661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en-GB" sz="2000" dirty="0"/>
                <a:t>Use of literature </a:t>
              </a:r>
            </a:p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en-GB" sz="2000" dirty="0"/>
                <a:t>Understanding of theory-driven practice</a:t>
              </a:r>
            </a:p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en-GB" sz="2000" dirty="0"/>
                <a:t>Able to apply a theoretical lens to inform assessment and intervention</a:t>
              </a:r>
            </a:p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en-GB" sz="2000" dirty="0"/>
                <a:t>Critical self-reflection and creating own practice wisdom</a:t>
              </a:r>
            </a:p>
            <a:p>
              <a:endParaRPr lang="en-GB" sz="1600" dirty="0"/>
            </a:p>
            <a:p>
              <a:endParaRPr lang="en-GB" sz="1600" dirty="0"/>
            </a:p>
            <a:p>
              <a:r>
                <a:rPr lang="en-GB" sz="1600" dirty="0"/>
                <a:t> 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DE9EB2D-9E8B-20FE-F4F1-2CD7D9FD71FB}"/>
                </a:ext>
              </a:extLst>
            </p:cNvPr>
            <p:cNvSpPr txBox="1"/>
            <p:nvPr/>
          </p:nvSpPr>
          <p:spPr>
            <a:xfrm>
              <a:off x="6584693" y="6395156"/>
              <a:ext cx="254914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1" dirty="0"/>
                <a:t>Evaluation Framework 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7599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38E7D36-B1C9-463C-983F-AEA5810A6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B9A221-B33F-47C2-85FF-2C8F363D7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D0E0EF1-7626-4514-9337-271DD661B1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F0B1492-9A00-4F80-8771-0BB2C2C43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88952" cy="2544415"/>
          </a:xfrm>
          <a:prstGeom prst="rect">
            <a:avLst/>
          </a:prstGeom>
          <a:ln>
            <a:noFill/>
          </a:ln>
          <a:effectLst>
            <a:outerShdw blurRad="190500" dist="1270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FAC7B62-8ACC-41ED-80AB-8D1CDF38B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45FF525-9A83-4625-99D9-B267BDE07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CA9C9E-B2BD-4B43-8258-8F080265D9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99" r="12785"/>
          <a:stretch/>
        </p:blipFill>
        <p:spPr>
          <a:xfrm>
            <a:off x="-3048" y="-4"/>
            <a:ext cx="6374929" cy="68580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B9426E-97DB-4641-A422-AD2BBCEE251C}"/>
              </a:ext>
            </a:extLst>
          </p:cNvPr>
          <p:cNvSpPr txBox="1"/>
          <p:nvPr/>
        </p:nvSpPr>
        <p:spPr>
          <a:xfrm>
            <a:off x="6788582" y="3282696"/>
            <a:ext cx="3968783" cy="2957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endParaRPr lang="en-US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US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US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58B1629-F209-47B0-BA59-6BD937DBB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:a16="http://schemas.microsoft.com/office/drawing/2014/main" id="{110C83CB-3D9E-4AB8-9D97-83A5221F6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00" y="4785989"/>
            <a:ext cx="5566118" cy="197274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chemeClr val="bg1"/>
                </a:solidFill>
              </a:rPr>
              <a:t>The Lens of Reflection: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GB" sz="2700" dirty="0">
                <a:solidFill>
                  <a:schemeClr val="bg1"/>
                </a:solidFill>
              </a:rPr>
              <a:t>Gibson (1977) </a:t>
            </a:r>
            <a:r>
              <a:rPr lang="en-US" sz="2700" dirty="0">
                <a:solidFill>
                  <a:schemeClr val="bg1"/>
                </a:solidFill>
              </a:rPr>
              <a:t>Concept of Affordance: </a:t>
            </a:r>
            <a:br>
              <a:rPr lang="en-GB" sz="2700" dirty="0">
                <a:solidFill>
                  <a:schemeClr val="bg1"/>
                </a:solidFill>
              </a:rPr>
            </a:br>
            <a:r>
              <a:rPr lang="en-GB" sz="2700" dirty="0">
                <a:solidFill>
                  <a:schemeClr val="bg1"/>
                </a:solidFill>
              </a:rPr>
              <a:t>the properties of an object </a:t>
            </a:r>
            <a:br>
              <a:rPr lang="en-GB" sz="2700" dirty="0">
                <a:solidFill>
                  <a:schemeClr val="bg1"/>
                </a:solidFill>
              </a:rPr>
            </a:br>
            <a:r>
              <a:rPr lang="en-GB" sz="2700" dirty="0">
                <a:solidFill>
                  <a:schemeClr val="bg1"/>
                </a:solidFill>
              </a:rPr>
              <a:t>to be used to achieve </a:t>
            </a:r>
            <a:br>
              <a:rPr lang="en-GB" sz="2700" dirty="0">
                <a:solidFill>
                  <a:schemeClr val="bg1"/>
                </a:solidFill>
              </a:rPr>
            </a:br>
            <a:r>
              <a:rPr lang="en-GB" sz="2700" dirty="0">
                <a:solidFill>
                  <a:schemeClr val="bg1"/>
                </a:solidFill>
              </a:rPr>
              <a:t>a specific purpose of its users. 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6BB651-8A96-4951-8F06-9E9CD24C33B6}"/>
              </a:ext>
            </a:extLst>
          </p:cNvPr>
          <p:cNvSpPr txBox="1"/>
          <p:nvPr/>
        </p:nvSpPr>
        <p:spPr>
          <a:xfrm>
            <a:off x="6614789" y="2085530"/>
            <a:ext cx="453104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My Question: </a:t>
            </a:r>
            <a:br>
              <a:rPr lang="en-GB" sz="2800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</a:rPr>
            </a:br>
            <a:r>
              <a:rPr lang="en-GB" sz="2800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How technology and narrative practice may alleviate better teaching and learning experience for social work teachers, students and service users.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087834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4986A6-583D-4323-BBE6-0C4C3B146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58788"/>
            <a:ext cx="3619501" cy="1318068"/>
          </a:xfrm>
        </p:spPr>
        <p:txBody>
          <a:bodyPr>
            <a:normAutofit fontScale="90000"/>
          </a:bodyPr>
          <a:lstStyle/>
          <a:p>
            <a:r>
              <a:rPr lang="en-US" dirty="0"/>
              <a:t>Affordance </a:t>
            </a:r>
            <a:br>
              <a:rPr lang="en-US" dirty="0"/>
            </a:br>
            <a:r>
              <a:rPr lang="en-US" dirty="0"/>
              <a:t>of O2O</a:t>
            </a:r>
            <a:br>
              <a:rPr lang="en-US" dirty="0"/>
            </a:br>
            <a:r>
              <a:rPr lang="en-US" dirty="0"/>
              <a:t>Technology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1CB42D-A527-44ED-ADE2-30B3266BA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925ABB-1111-4043-A047-28EFDAC4FB27}"/>
              </a:ext>
            </a:extLst>
          </p:cNvPr>
          <p:cNvSpPr/>
          <p:nvPr/>
        </p:nvSpPr>
        <p:spPr>
          <a:xfrm>
            <a:off x="312404" y="720130"/>
            <a:ext cx="11340314" cy="2927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BA52C7-0D9C-4A75-BC10-3B1CA9D82C59}"/>
              </a:ext>
            </a:extLst>
          </p:cNvPr>
          <p:cNvSpPr/>
          <p:nvPr/>
        </p:nvSpPr>
        <p:spPr>
          <a:xfrm>
            <a:off x="312404" y="3709546"/>
            <a:ext cx="11340314" cy="2927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C5C1C2A-B251-4865-A497-B2D5A8D3C98A}"/>
              </a:ext>
            </a:extLst>
          </p:cNvPr>
          <p:cNvSpPr/>
          <p:nvPr/>
        </p:nvSpPr>
        <p:spPr>
          <a:xfrm>
            <a:off x="6326296" y="1038469"/>
            <a:ext cx="2352982" cy="54316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093275F-BC1B-425B-9127-11562B81B42E}"/>
              </a:ext>
            </a:extLst>
          </p:cNvPr>
          <p:cNvSpPr/>
          <p:nvPr/>
        </p:nvSpPr>
        <p:spPr>
          <a:xfrm>
            <a:off x="3852297" y="997896"/>
            <a:ext cx="2352982" cy="54316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2C7480B-F393-41ED-9532-09FE850055B8}"/>
              </a:ext>
            </a:extLst>
          </p:cNvPr>
          <p:cNvSpPr/>
          <p:nvPr/>
        </p:nvSpPr>
        <p:spPr>
          <a:xfrm>
            <a:off x="427578" y="957941"/>
            <a:ext cx="3298252" cy="54316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89DD760-2CF8-4233-865E-45F90E19FB91}"/>
              </a:ext>
            </a:extLst>
          </p:cNvPr>
          <p:cNvSpPr/>
          <p:nvPr/>
        </p:nvSpPr>
        <p:spPr>
          <a:xfrm>
            <a:off x="375875" y="4607469"/>
            <a:ext cx="1637606" cy="165811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Online Teaching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12DBEBF-1399-4F55-9B63-57AFEDB0C375}"/>
              </a:ext>
            </a:extLst>
          </p:cNvPr>
          <p:cNvSpPr/>
          <p:nvPr/>
        </p:nvSpPr>
        <p:spPr>
          <a:xfrm>
            <a:off x="325605" y="1067021"/>
            <a:ext cx="1934521" cy="172024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Offline Classroom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774DEE-6E30-4FF5-ACBF-71CE78FE926C}"/>
              </a:ext>
            </a:extLst>
          </p:cNvPr>
          <p:cNvSpPr txBox="1"/>
          <p:nvPr/>
        </p:nvSpPr>
        <p:spPr>
          <a:xfrm>
            <a:off x="4054553" y="1151747"/>
            <a:ext cx="1934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In Classroom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A4549D-6F17-4A8F-AA2D-A7E78F5C924A}"/>
              </a:ext>
            </a:extLst>
          </p:cNvPr>
          <p:cNvSpPr txBox="1"/>
          <p:nvPr/>
        </p:nvSpPr>
        <p:spPr>
          <a:xfrm>
            <a:off x="6562819" y="1163433"/>
            <a:ext cx="1934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Out of Classroom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1E3D8C6-EC36-4E86-A6C7-B7FB8E0CCD34}"/>
              </a:ext>
            </a:extLst>
          </p:cNvPr>
          <p:cNvCxnSpPr>
            <a:cxnSpLocks/>
          </p:cNvCxnSpPr>
          <p:nvPr/>
        </p:nvCxnSpPr>
        <p:spPr>
          <a:xfrm>
            <a:off x="3612010" y="3429000"/>
            <a:ext cx="8064941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1EC0BA1B-416E-4AA8-BDA4-05196036FC9D}"/>
              </a:ext>
            </a:extLst>
          </p:cNvPr>
          <p:cNvSpPr/>
          <p:nvPr/>
        </p:nvSpPr>
        <p:spPr>
          <a:xfrm>
            <a:off x="1677489" y="2911187"/>
            <a:ext cx="1934521" cy="172024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Mobile Technology</a:t>
            </a:r>
          </a:p>
        </p:txBody>
      </p:sp>
      <p:sp>
        <p:nvSpPr>
          <p:cNvPr id="19" name="Arrow: Up-Down 18">
            <a:extLst>
              <a:ext uri="{FF2B5EF4-FFF2-40B4-BE49-F238E27FC236}">
                <a16:creationId xmlns:a16="http://schemas.microsoft.com/office/drawing/2014/main" id="{3C93A945-93F9-4A04-8F75-DAE8E46EBF82}"/>
              </a:ext>
            </a:extLst>
          </p:cNvPr>
          <p:cNvSpPr/>
          <p:nvPr/>
        </p:nvSpPr>
        <p:spPr>
          <a:xfrm>
            <a:off x="772143" y="2587716"/>
            <a:ext cx="463812" cy="2237985"/>
          </a:xfrm>
          <a:prstGeom prst="up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Up-Down 11">
            <a:extLst>
              <a:ext uri="{FF2B5EF4-FFF2-40B4-BE49-F238E27FC236}">
                <a16:creationId xmlns:a16="http://schemas.microsoft.com/office/drawing/2014/main" id="{C0B6BED8-9B79-476D-9CDA-E4C791F6C56E}"/>
              </a:ext>
            </a:extLst>
          </p:cNvPr>
          <p:cNvSpPr/>
          <p:nvPr/>
        </p:nvSpPr>
        <p:spPr>
          <a:xfrm rot="19322655">
            <a:off x="1963294" y="2287646"/>
            <a:ext cx="463812" cy="1012583"/>
          </a:xfrm>
          <a:prstGeom prst="up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rrow: Up-Down 19">
            <a:extLst>
              <a:ext uri="{FF2B5EF4-FFF2-40B4-BE49-F238E27FC236}">
                <a16:creationId xmlns:a16="http://schemas.microsoft.com/office/drawing/2014/main" id="{FB20C5A1-42A6-4274-A221-6CA903E9A7D3}"/>
              </a:ext>
            </a:extLst>
          </p:cNvPr>
          <p:cNvSpPr/>
          <p:nvPr/>
        </p:nvSpPr>
        <p:spPr>
          <a:xfrm rot="12985358">
            <a:off x="1898523" y="4127681"/>
            <a:ext cx="463812" cy="1012583"/>
          </a:xfrm>
          <a:prstGeom prst="up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FD31076-84FE-45DB-A957-39DBF8175332}"/>
              </a:ext>
            </a:extLst>
          </p:cNvPr>
          <p:cNvSpPr/>
          <p:nvPr/>
        </p:nvSpPr>
        <p:spPr>
          <a:xfrm>
            <a:off x="6388416" y="2455926"/>
            <a:ext cx="2179950" cy="66266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Extended reading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F76EFB8-D26C-4EB8-ACF4-4CBC559D1EEF}"/>
              </a:ext>
            </a:extLst>
          </p:cNvPr>
          <p:cNvSpPr/>
          <p:nvPr/>
        </p:nvSpPr>
        <p:spPr>
          <a:xfrm>
            <a:off x="6404216" y="3819884"/>
            <a:ext cx="2212941" cy="66266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Review Group work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7449A7D-8E88-4D3E-812B-FB2C17432206}"/>
              </a:ext>
            </a:extLst>
          </p:cNvPr>
          <p:cNvSpPr/>
          <p:nvPr/>
        </p:nvSpPr>
        <p:spPr>
          <a:xfrm>
            <a:off x="6404216" y="4586627"/>
            <a:ext cx="2212941" cy="66266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Self-reflections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9513B4-12F7-41AB-AE20-BDDE19C66680}"/>
              </a:ext>
            </a:extLst>
          </p:cNvPr>
          <p:cNvSpPr/>
          <p:nvPr/>
        </p:nvSpPr>
        <p:spPr>
          <a:xfrm>
            <a:off x="6388416" y="1620964"/>
            <a:ext cx="2228741" cy="66266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Notes Retrievals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271CA81-7E93-4174-B031-885D11EAA90B}"/>
              </a:ext>
            </a:extLst>
          </p:cNvPr>
          <p:cNvSpPr/>
          <p:nvPr/>
        </p:nvSpPr>
        <p:spPr>
          <a:xfrm>
            <a:off x="3914415" y="4632228"/>
            <a:ext cx="2228741" cy="66266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Simultaneous </a:t>
            </a:r>
          </a:p>
          <a:p>
            <a:pPr algn="ctr"/>
            <a:r>
              <a:rPr lang="en-GB" dirty="0"/>
              <a:t>Note Taking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3EDC51E-F2DE-4BEE-B395-2657A2A94EBF}"/>
              </a:ext>
            </a:extLst>
          </p:cNvPr>
          <p:cNvSpPr/>
          <p:nvPr/>
        </p:nvSpPr>
        <p:spPr>
          <a:xfrm>
            <a:off x="3907441" y="3852758"/>
            <a:ext cx="2228741" cy="66266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Virtual Interactions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343AB7D-2077-448F-B768-C74EF848F515}"/>
              </a:ext>
            </a:extLst>
          </p:cNvPr>
          <p:cNvSpPr/>
          <p:nvPr/>
        </p:nvSpPr>
        <p:spPr>
          <a:xfrm>
            <a:off x="3907442" y="1632709"/>
            <a:ext cx="2228741" cy="66266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Lecture Resources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9CA235E-335C-4D65-8333-35A6303209EB}"/>
              </a:ext>
            </a:extLst>
          </p:cNvPr>
          <p:cNvSpPr/>
          <p:nvPr/>
        </p:nvSpPr>
        <p:spPr>
          <a:xfrm>
            <a:off x="3914417" y="2437544"/>
            <a:ext cx="2228741" cy="66266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Immediate </a:t>
            </a:r>
            <a:br>
              <a:rPr lang="en-GB" dirty="0"/>
            </a:br>
            <a:r>
              <a:rPr lang="en-GB" dirty="0"/>
              <a:t>Search of Cases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1870955-62B0-44F3-BB3A-3731F54DBBBC}"/>
              </a:ext>
            </a:extLst>
          </p:cNvPr>
          <p:cNvSpPr/>
          <p:nvPr/>
        </p:nvSpPr>
        <p:spPr>
          <a:xfrm>
            <a:off x="3914416" y="5502373"/>
            <a:ext cx="2228741" cy="7436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Group </a:t>
            </a:r>
            <a:br>
              <a:rPr lang="en-GB" dirty="0"/>
            </a:br>
            <a:r>
              <a:rPr lang="en-GB" dirty="0"/>
              <a:t>Presentation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90152A-AB92-4F64-815F-567AF3C12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945" y="1537260"/>
            <a:ext cx="596635" cy="5966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59DF35-BA81-4A3C-8E57-CE3BB36C26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86" t="8349" r="18020" b="15118"/>
          <a:stretch/>
        </p:blipFill>
        <p:spPr>
          <a:xfrm>
            <a:off x="2497053" y="5686574"/>
            <a:ext cx="983857" cy="421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77BB1E-AFA1-4864-B677-B23559ECAE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2393" y="2386278"/>
            <a:ext cx="1074116" cy="3287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38ABAC-A7E2-4738-91DD-F5100632E1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7639" y="4847990"/>
            <a:ext cx="748600" cy="62421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A56CA36-7DAD-467C-8D6D-6A340B226FC1}"/>
              </a:ext>
            </a:extLst>
          </p:cNvPr>
          <p:cNvSpPr txBox="1"/>
          <p:nvPr/>
        </p:nvSpPr>
        <p:spPr>
          <a:xfrm>
            <a:off x="2542393" y="35521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0" dirty="0">
                <a:effectLst/>
                <a:latin typeface="+mn-lt"/>
              </a:rPr>
              <a:t>Affordance of 020 </a:t>
            </a:r>
            <a:r>
              <a:rPr lang="en-GB" b="1" dirty="0">
                <a:latin typeface="+mn-lt"/>
              </a:rPr>
              <a:t>Digital technology</a:t>
            </a:r>
            <a:r>
              <a:rPr lang="en-GB" b="1" i="0" dirty="0">
                <a:effectLst/>
                <a:latin typeface="+mn-lt"/>
              </a:rPr>
              <a:t> </a:t>
            </a:r>
          </a:p>
        </p:txBody>
      </p:sp>
      <p:graphicFrame>
        <p:nvGraphicFramePr>
          <p:cNvPr id="39" name="Diagram 38">
            <a:extLst>
              <a:ext uri="{FF2B5EF4-FFF2-40B4-BE49-F238E27FC236}">
                <a16:creationId xmlns:a16="http://schemas.microsoft.com/office/drawing/2014/main" id="{3A04354D-CB25-4B7F-B382-6C1599F671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1714181"/>
              </p:ext>
            </p:extLst>
          </p:nvPr>
        </p:nvGraphicFramePr>
        <p:xfrm>
          <a:off x="8822084" y="1381346"/>
          <a:ext cx="2251415" cy="5008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92C6EC49-7E5A-40BB-9895-544CDBCA5B33}"/>
              </a:ext>
            </a:extLst>
          </p:cNvPr>
          <p:cNvSpPr txBox="1"/>
          <p:nvPr/>
        </p:nvSpPr>
        <p:spPr>
          <a:xfrm>
            <a:off x="8977614" y="977462"/>
            <a:ext cx="32782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 dirty="0">
                <a:effectLst/>
                <a:latin typeface="+mn-lt"/>
              </a:rPr>
              <a:t>Bloom’s Taxonomy </a:t>
            </a:r>
            <a:endParaRPr lang="en-GB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D12A183-57C7-3474-3101-45533D4AF770}"/>
              </a:ext>
            </a:extLst>
          </p:cNvPr>
          <p:cNvGrpSpPr/>
          <p:nvPr/>
        </p:nvGrpSpPr>
        <p:grpSpPr>
          <a:xfrm>
            <a:off x="11105741" y="4063252"/>
            <a:ext cx="997732" cy="2056890"/>
            <a:chOff x="11105741" y="4266452"/>
            <a:chExt cx="997732" cy="2056890"/>
          </a:xfrm>
        </p:grpSpPr>
        <p:sp>
          <p:nvSpPr>
            <p:cNvPr id="3" name="Arrow: Up 2">
              <a:extLst>
                <a:ext uri="{FF2B5EF4-FFF2-40B4-BE49-F238E27FC236}">
                  <a16:creationId xmlns:a16="http://schemas.microsoft.com/office/drawing/2014/main" id="{BF8C34A6-7E4C-30E4-A708-0756D494A1F9}"/>
                </a:ext>
              </a:extLst>
            </p:cNvPr>
            <p:cNvSpPr/>
            <p:nvPr/>
          </p:nvSpPr>
          <p:spPr>
            <a:xfrm>
              <a:off x="11105741" y="4266452"/>
              <a:ext cx="997732" cy="2056890"/>
            </a:xfrm>
            <a:prstGeom prst="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DAECA70-3499-80D1-8A51-CD101D6F0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227645" y="5113591"/>
              <a:ext cx="773855" cy="727424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F13E6E8-9952-1054-BCBC-3E18F482516E}"/>
              </a:ext>
            </a:extLst>
          </p:cNvPr>
          <p:cNvGrpSpPr/>
          <p:nvPr/>
        </p:nvGrpSpPr>
        <p:grpSpPr>
          <a:xfrm>
            <a:off x="11226507" y="1408749"/>
            <a:ext cx="889740" cy="2689118"/>
            <a:chOff x="11226507" y="1408749"/>
            <a:chExt cx="889740" cy="2689118"/>
          </a:xfrm>
        </p:grpSpPr>
        <p:sp>
          <p:nvSpPr>
            <p:cNvPr id="21" name="Arrow: Up 20">
              <a:extLst>
                <a:ext uri="{FF2B5EF4-FFF2-40B4-BE49-F238E27FC236}">
                  <a16:creationId xmlns:a16="http://schemas.microsoft.com/office/drawing/2014/main" id="{DA54B8F9-AA89-EFEE-D26F-32964D57AA69}"/>
                </a:ext>
              </a:extLst>
            </p:cNvPr>
            <p:cNvSpPr/>
            <p:nvPr/>
          </p:nvSpPr>
          <p:spPr>
            <a:xfrm>
              <a:off x="11276879" y="1408749"/>
              <a:ext cx="773855" cy="2689118"/>
            </a:xfrm>
            <a:prstGeom prst="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999A63B-A5CC-F039-8C9E-3679780C1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226507" y="2464460"/>
              <a:ext cx="889740" cy="9644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3936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Picture of a spiral staircase">
            <a:extLst>
              <a:ext uri="{FF2B5EF4-FFF2-40B4-BE49-F238E27FC236}">
                <a16:creationId xmlns:a16="http://schemas.microsoft.com/office/drawing/2014/main" id="{4176E307-8C2F-4787-9905-7583953AA81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" b="9"/>
          <a:stretch/>
        </p:blipFill>
        <p:spPr>
          <a:xfrm>
            <a:off x="7007127" y="961130"/>
            <a:ext cx="4333875" cy="5092700"/>
          </a:xfr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C6D6D79A-670F-4AFF-A202-B6CC2C79D27E}"/>
              </a:ext>
            </a:extLst>
          </p:cNvPr>
          <p:cNvSpPr txBox="1">
            <a:spLocks/>
          </p:cNvSpPr>
          <p:nvPr/>
        </p:nvSpPr>
        <p:spPr>
          <a:xfrm>
            <a:off x="565784" y="888544"/>
            <a:ext cx="2205991" cy="83439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Purpose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976C0B0-8915-42D3-8155-3C78EBCA1A3C}"/>
              </a:ext>
            </a:extLst>
          </p:cNvPr>
          <p:cNvSpPr txBox="1">
            <a:spLocks/>
          </p:cNvSpPr>
          <p:nvPr/>
        </p:nvSpPr>
        <p:spPr>
          <a:xfrm>
            <a:off x="565784" y="2844800"/>
            <a:ext cx="5778455" cy="365969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3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>
                <a:ea typeface="Calibri" panose="020F0502020204030204" pitchFamily="34" charset="0"/>
                <a:cs typeface="Times New Roman" panose="02020603050405020304" pitchFamily="18" charset="0"/>
              </a:rPr>
              <a:t> A reflective consolidation of my teaching practice with technology and narrative practice. </a:t>
            </a: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>
                <a:ea typeface="Calibri" panose="020F0502020204030204" pitchFamily="34" charset="0"/>
                <a:cs typeface="Times New Roman" panose="02020603050405020304" pitchFamily="18" charset="0"/>
              </a:rPr>
              <a:t>To explore how technology and narrative practice can facilitate social work students </a:t>
            </a:r>
            <a:br>
              <a:rPr lang="en-GB" sz="20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000" dirty="0">
                <a:ea typeface="Calibri" panose="020F0502020204030204" pitchFamily="34" charset="0"/>
                <a:cs typeface="Times New Roman" panose="02020603050405020304" pitchFamily="18" charset="0"/>
              </a:rPr>
              <a:t>learn theory-drive practice through O2O technology and </a:t>
            </a:r>
            <a:r>
              <a:rPr lang="en-GB" sz="2000" kern="100" dirty="0">
                <a:ea typeface="PMingLiU" panose="02020500000000000000" pitchFamily="18" charset="-120"/>
                <a:cs typeface="Arial" panose="020B0604020202020204" pitchFamily="34" charset="0"/>
              </a:rPr>
              <a:t>experiential </a:t>
            </a:r>
            <a:r>
              <a:rPr lang="en-GB" sz="2000" dirty="0">
                <a:ea typeface="Calibri" panose="020F0502020204030204" pitchFamily="34" charset="0"/>
                <a:cs typeface="Times New Roman" panose="02020603050405020304" pitchFamily="18" charset="0"/>
              </a:rPr>
              <a:t>learning with experts with lived experiences </a:t>
            </a:r>
          </a:p>
          <a:p>
            <a:endParaRPr lang="en-GB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3885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219A53-983C-4CAC-81BB-5FADEB962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1926" y="251462"/>
            <a:ext cx="8578735" cy="620114"/>
          </a:xfrm>
        </p:spPr>
        <p:txBody>
          <a:bodyPr>
            <a:normAutofit/>
          </a:bodyPr>
          <a:lstStyle/>
          <a:p>
            <a:pPr algn="ctr"/>
            <a:r>
              <a:rPr lang="en-GB" sz="3200" b="1" cap="none" dirty="0"/>
              <a:t>Affordance of Narrative Practice</a:t>
            </a:r>
            <a:endParaRPr lang="en-US" sz="3200" cap="non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960C8B-7F21-4BB0-938A-F89D260E42BF}"/>
              </a:ext>
            </a:extLst>
          </p:cNvPr>
          <p:cNvSpPr/>
          <p:nvPr/>
        </p:nvSpPr>
        <p:spPr>
          <a:xfrm>
            <a:off x="8396748" y="1863212"/>
            <a:ext cx="3402522" cy="2084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3050170-5D88-427B-B562-C7667E43F9E6}"/>
              </a:ext>
            </a:extLst>
          </p:cNvPr>
          <p:cNvSpPr/>
          <p:nvPr/>
        </p:nvSpPr>
        <p:spPr>
          <a:xfrm>
            <a:off x="2237920" y="871576"/>
            <a:ext cx="7716159" cy="297671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62CE4A-DFE6-463B-9E45-6CFBDDCBFB2A}"/>
              </a:ext>
            </a:extLst>
          </p:cNvPr>
          <p:cNvGrpSpPr/>
          <p:nvPr/>
        </p:nvGrpSpPr>
        <p:grpSpPr>
          <a:xfrm>
            <a:off x="2237919" y="1090199"/>
            <a:ext cx="7716159" cy="5714289"/>
            <a:chOff x="4141395" y="713740"/>
            <a:chExt cx="7716159" cy="571428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2041C5F-1B85-4ACE-AB49-932E56EE2CC7}"/>
                </a:ext>
              </a:extLst>
            </p:cNvPr>
            <p:cNvSpPr/>
            <p:nvPr/>
          </p:nvSpPr>
          <p:spPr>
            <a:xfrm>
              <a:off x="4141395" y="3451313"/>
              <a:ext cx="7716159" cy="297671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3FBF25E-7DA4-46DF-BF92-ABAE34881D08}"/>
                </a:ext>
              </a:extLst>
            </p:cNvPr>
            <p:cNvSpPr txBox="1"/>
            <p:nvPr/>
          </p:nvSpPr>
          <p:spPr>
            <a:xfrm>
              <a:off x="5063236" y="713740"/>
              <a:ext cx="566556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Collaborators with Lived Experiences/Storytellers</a:t>
              </a:r>
            </a:p>
          </p:txBody>
        </p:sp>
        <p:sp>
          <p:nvSpPr>
            <p:cNvPr id="21" name="Partial Circle 20">
              <a:extLst>
                <a:ext uri="{FF2B5EF4-FFF2-40B4-BE49-F238E27FC236}">
                  <a16:creationId xmlns:a16="http://schemas.microsoft.com/office/drawing/2014/main" id="{46C87BFE-DA19-4812-B16F-640272375214}"/>
                </a:ext>
              </a:extLst>
            </p:cNvPr>
            <p:cNvSpPr/>
            <p:nvPr/>
          </p:nvSpPr>
          <p:spPr>
            <a:xfrm rot="1614300">
              <a:off x="6355226" y="2139350"/>
              <a:ext cx="3604139" cy="3527046"/>
            </a:xfrm>
            <a:prstGeom prst="pie">
              <a:avLst>
                <a:gd name="adj1" fmla="val 344724"/>
                <a:gd name="adj2" fmla="val 7260824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Partial Circle 21">
              <a:extLst>
                <a:ext uri="{FF2B5EF4-FFF2-40B4-BE49-F238E27FC236}">
                  <a16:creationId xmlns:a16="http://schemas.microsoft.com/office/drawing/2014/main" id="{9C07A05F-917A-401C-B8DA-FD6765882E8E}"/>
                </a:ext>
              </a:extLst>
            </p:cNvPr>
            <p:cNvSpPr/>
            <p:nvPr/>
          </p:nvSpPr>
          <p:spPr>
            <a:xfrm rot="1614300">
              <a:off x="6836666" y="2535667"/>
              <a:ext cx="2682132" cy="2624761"/>
            </a:xfrm>
            <a:prstGeom prst="pie">
              <a:avLst>
                <a:gd name="adj1" fmla="val 344724"/>
                <a:gd name="adj2" fmla="val 726082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" name="Partial Circle 22">
              <a:extLst>
                <a:ext uri="{FF2B5EF4-FFF2-40B4-BE49-F238E27FC236}">
                  <a16:creationId xmlns:a16="http://schemas.microsoft.com/office/drawing/2014/main" id="{FA3E7C19-857A-42DD-9FB9-B52EF0B9FF14}"/>
                </a:ext>
              </a:extLst>
            </p:cNvPr>
            <p:cNvSpPr/>
            <p:nvPr/>
          </p:nvSpPr>
          <p:spPr>
            <a:xfrm rot="12484631">
              <a:off x="6333807" y="1181795"/>
              <a:ext cx="3604139" cy="3527046"/>
            </a:xfrm>
            <a:prstGeom prst="pie">
              <a:avLst>
                <a:gd name="adj1" fmla="val 344724"/>
                <a:gd name="adj2" fmla="val 7260824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4" name="Partial Circle 23">
              <a:extLst>
                <a:ext uri="{FF2B5EF4-FFF2-40B4-BE49-F238E27FC236}">
                  <a16:creationId xmlns:a16="http://schemas.microsoft.com/office/drawing/2014/main" id="{83F52898-F093-4F79-B961-FBC4D2D68054}"/>
                </a:ext>
              </a:extLst>
            </p:cNvPr>
            <p:cNvSpPr/>
            <p:nvPr/>
          </p:nvSpPr>
          <p:spPr>
            <a:xfrm rot="12432376">
              <a:off x="6816230" y="1781819"/>
              <a:ext cx="2682132" cy="2624761"/>
            </a:xfrm>
            <a:prstGeom prst="pie">
              <a:avLst>
                <a:gd name="adj1" fmla="val 344724"/>
                <a:gd name="adj2" fmla="val 726082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9413FDA-888C-4369-B2F9-62048A3886D0}"/>
                </a:ext>
              </a:extLst>
            </p:cNvPr>
            <p:cNvSpPr txBox="1"/>
            <p:nvPr/>
          </p:nvSpPr>
          <p:spPr>
            <a:xfrm>
              <a:off x="7211172" y="1419098"/>
              <a:ext cx="21040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Lived Experiences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60BF9F3-C4D0-488F-BE58-94AEFDCDDF3B}"/>
                </a:ext>
              </a:extLst>
            </p:cNvPr>
            <p:cNvSpPr txBox="1"/>
            <p:nvPr/>
          </p:nvSpPr>
          <p:spPr>
            <a:xfrm>
              <a:off x="7152135" y="5117662"/>
              <a:ext cx="21040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Theory Knowledge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AE7F88A-93EF-4063-881C-2CA9A1508E8F}"/>
                </a:ext>
              </a:extLst>
            </p:cNvPr>
            <p:cNvSpPr txBox="1"/>
            <p:nvPr/>
          </p:nvSpPr>
          <p:spPr>
            <a:xfrm>
              <a:off x="7145342" y="4526145"/>
              <a:ext cx="21040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Application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965897F-5A77-492C-AF1A-020AE3859E11}"/>
                </a:ext>
              </a:extLst>
            </p:cNvPr>
            <p:cNvSpPr txBox="1"/>
            <p:nvPr/>
          </p:nvSpPr>
          <p:spPr>
            <a:xfrm>
              <a:off x="7096940" y="2031576"/>
              <a:ext cx="21040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Validation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05B4508-021E-4061-8C38-70BC01A2943B}"/>
                </a:ext>
              </a:extLst>
            </p:cNvPr>
            <p:cNvSpPr/>
            <p:nvPr/>
          </p:nvSpPr>
          <p:spPr>
            <a:xfrm>
              <a:off x="7152135" y="2439926"/>
              <a:ext cx="1967482" cy="196748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Stories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574A1C7-B07F-4125-9853-2253729E1C13}"/>
                </a:ext>
              </a:extLst>
            </p:cNvPr>
            <p:cNvSpPr txBox="1"/>
            <p:nvPr/>
          </p:nvSpPr>
          <p:spPr>
            <a:xfrm>
              <a:off x="4535089" y="3100501"/>
              <a:ext cx="196748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Communicating </a:t>
              </a:r>
              <a:br>
                <a:rPr lang="en-GB" dirty="0"/>
              </a:br>
              <a:r>
                <a:rPr lang="en-GB" dirty="0"/>
                <a:t>Experiences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4596CDE-20EB-42A4-A4AA-11C7C5B01523}"/>
                </a:ext>
              </a:extLst>
            </p:cNvPr>
            <p:cNvSpPr txBox="1"/>
            <p:nvPr/>
          </p:nvSpPr>
          <p:spPr>
            <a:xfrm>
              <a:off x="9359141" y="3123341"/>
              <a:ext cx="210400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Learning Experiences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7A72166-A248-4F27-86C6-8D8EE8CB7015}"/>
                </a:ext>
              </a:extLst>
            </p:cNvPr>
            <p:cNvCxnSpPr/>
            <p:nvPr/>
          </p:nvCxnSpPr>
          <p:spPr>
            <a:xfrm flipV="1">
              <a:off x="6702641" y="2248531"/>
              <a:ext cx="0" cy="2386337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ABA17244-80EE-4224-BC54-9BC052A6C9A0}"/>
                </a:ext>
              </a:extLst>
            </p:cNvPr>
            <p:cNvCxnSpPr/>
            <p:nvPr/>
          </p:nvCxnSpPr>
          <p:spPr>
            <a:xfrm flipV="1">
              <a:off x="9589363" y="2276856"/>
              <a:ext cx="0" cy="2386337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A22C31F-B36E-413A-8BB0-7D5EF5D9087F}"/>
              </a:ext>
            </a:extLst>
          </p:cNvPr>
          <p:cNvSpPr txBox="1"/>
          <p:nvPr/>
        </p:nvSpPr>
        <p:spPr>
          <a:xfrm>
            <a:off x="3380056" y="6348226"/>
            <a:ext cx="56424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Social Work Students/ Facilitators &amp; Audiences</a:t>
            </a:r>
          </a:p>
        </p:txBody>
      </p:sp>
    </p:spTree>
    <p:extLst>
      <p:ext uri="{BB962C8B-B14F-4D97-AF65-F5344CB8AC3E}">
        <p14:creationId xmlns:p14="http://schemas.microsoft.com/office/powerpoint/2010/main" val="3767531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A6B25B5-CE5A-F6A3-C7A5-B5EDA406F3BA}"/>
              </a:ext>
            </a:extLst>
          </p:cNvPr>
          <p:cNvSpPr txBox="1">
            <a:spLocks/>
          </p:cNvSpPr>
          <p:nvPr/>
        </p:nvSpPr>
        <p:spPr>
          <a:xfrm>
            <a:off x="598170" y="344551"/>
            <a:ext cx="10995659" cy="107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Most influential in facilitating effective learning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9FE336C-D28F-5334-8E96-370BF7A466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9256455"/>
              </p:ext>
            </p:extLst>
          </p:nvPr>
        </p:nvGraphicFramePr>
        <p:xfrm>
          <a:off x="549275" y="1422400"/>
          <a:ext cx="10995025" cy="5120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30800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10C83CB-3D9E-4AB8-9D97-83A5221F6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39" y="1330960"/>
            <a:ext cx="3619501" cy="1179576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6AE1BC-FB4C-4227-86FB-FC5DF8266D4F}"/>
              </a:ext>
            </a:extLst>
          </p:cNvPr>
          <p:cNvSpPr txBox="1"/>
          <p:nvPr/>
        </p:nvSpPr>
        <p:spPr>
          <a:xfrm>
            <a:off x="719190" y="2722189"/>
            <a:ext cx="10629530" cy="2995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80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Afrouz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R. (2021) Approaching uncertainty in social work education, a lesson from COVID-19 pandemic.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Qualitative Social Work,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20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pp.561-567.</a:t>
            </a:r>
          </a:p>
          <a:p>
            <a:pPr marL="457200" indent="-457200">
              <a:spcAft>
                <a:spcPts val="800"/>
              </a:spcAft>
            </a:pPr>
            <a:r>
              <a:rPr lang="en-GB" sz="1800" dirty="0">
                <a:latin typeface="Segoe UI" panose="020B0502040204020203" pitchFamily="34" charset="0"/>
              </a:rPr>
              <a:t>Chan, C. &amp; Yau, C. </a:t>
            </a:r>
            <a:r>
              <a:rPr lang="en-GB" dirty="0">
                <a:latin typeface="Segoe UI" panose="020B0502040204020203" pitchFamily="34" charset="0"/>
              </a:rPr>
              <a:t>(</a:t>
            </a:r>
            <a:r>
              <a:rPr lang="en-GB" sz="1800" dirty="0">
                <a:latin typeface="Segoe UI" panose="020B0502040204020203" pitchFamily="34" charset="0"/>
              </a:rPr>
              <a:t>2019) Digital storytelling for social work interventions. </a:t>
            </a:r>
            <a:r>
              <a:rPr lang="en-GB" sz="1800" i="1" dirty="0">
                <a:latin typeface="Segoe UI" panose="020B0502040204020203" pitchFamily="34" charset="0"/>
              </a:rPr>
              <a:t>In:</a:t>
            </a:r>
            <a:r>
              <a:rPr lang="en-GB" sz="1800" i="0" dirty="0">
                <a:latin typeface="Segoe UI" panose="020B0502040204020203" pitchFamily="34" charset="0"/>
              </a:rPr>
              <a:t> Mullen, E. (ed.) </a:t>
            </a:r>
            <a:r>
              <a:rPr lang="en-GB" sz="1800" i="1" dirty="0">
                <a:latin typeface="Segoe UI" panose="020B0502040204020203" pitchFamily="34" charset="0"/>
              </a:rPr>
              <a:t>Oxford bibliographies in social work.</a:t>
            </a:r>
            <a:r>
              <a:rPr lang="en-GB" sz="1800" i="0" dirty="0">
                <a:latin typeface="Segoe UI" panose="020B0502040204020203" pitchFamily="34" charset="0"/>
              </a:rPr>
              <a:t> New York: Oxford University Press.</a:t>
            </a:r>
          </a:p>
          <a:p>
            <a:pPr marL="457200" indent="-457200">
              <a:spcAft>
                <a:spcPts val="800"/>
              </a:spcAft>
            </a:pP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Clandinin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D.J. (2006) 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Handbook of Narrative Inquiry: Mapping a Methodology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Thousand Oaks: SAGE Publications.</a:t>
            </a:r>
          </a:p>
          <a:p>
            <a:pPr marL="457200" indent="-457200"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Gibson, J. J. (1977) The theory of affordances.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In: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Shaw, R. &amp; Bransford, J. (eds.)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Perceiving, Acting, and Knowing.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Hillsdale, NJ: Erlbaum, pp. 67-82.</a:t>
            </a:r>
          </a:p>
          <a:p>
            <a:pPr marL="457200" indent="-457200"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Skiba, D.J. (2013) Bloom's digital taxonomy and word clouds. 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Nursing education perspectives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34(4), pp.277–280.</a:t>
            </a:r>
          </a:p>
        </p:txBody>
      </p:sp>
    </p:spTree>
    <p:extLst>
      <p:ext uri="{BB962C8B-B14F-4D97-AF65-F5344CB8AC3E}">
        <p14:creationId xmlns:p14="http://schemas.microsoft.com/office/powerpoint/2010/main" val="353254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10C83CB-3D9E-4AB8-9D97-83A5221F6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97" y="390618"/>
            <a:ext cx="10794804" cy="1627356"/>
          </a:xfrm>
        </p:spPr>
        <p:txBody>
          <a:bodyPr>
            <a:normAutofit/>
          </a:bodyPr>
          <a:lstStyle/>
          <a:p>
            <a:pPr algn="ctr"/>
            <a:r>
              <a:rPr lang="en-GB" b="1" dirty="0"/>
              <a:t>Three outstanding needs </a:t>
            </a:r>
            <a:br>
              <a:rPr lang="en-GB" b="1" dirty="0"/>
            </a:br>
            <a:r>
              <a:rPr lang="en-GB" b="1" dirty="0"/>
              <a:t>of social work education in Digital Pandemic era</a:t>
            </a:r>
            <a:br>
              <a:rPr lang="en-GB" b="1" dirty="0"/>
            </a:br>
            <a:r>
              <a:rPr lang="en-GB" sz="2000" dirty="0"/>
              <a:t>(</a:t>
            </a:r>
            <a:r>
              <a:rPr lang="en-GB" sz="2000" dirty="0" err="1"/>
              <a:t>Afrouz</a:t>
            </a:r>
            <a:r>
              <a:rPr lang="en-GB" sz="2000" dirty="0"/>
              <a:t>, 2021)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B944E3-341B-435B-A169-A41B7F007B30}"/>
              </a:ext>
            </a:extLst>
          </p:cNvPr>
          <p:cNvSpPr txBox="1"/>
          <p:nvPr/>
        </p:nvSpPr>
        <p:spPr>
          <a:xfrm>
            <a:off x="512948" y="5499274"/>
            <a:ext cx="32519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To extend knowledge of a range of theories and approaches to lead and inform social work practice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07005A-6BF6-4830-8085-C0FB45FC0D11}"/>
              </a:ext>
            </a:extLst>
          </p:cNvPr>
          <p:cNvSpPr txBox="1"/>
          <p:nvPr/>
        </p:nvSpPr>
        <p:spPr>
          <a:xfrm>
            <a:off x="4183870" y="5547659"/>
            <a:ext cx="37527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gain understanding and experiences by working with collaborators with lived experiences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EACD53-9D51-4961-B71D-B78EC6FE24CE}"/>
              </a:ext>
            </a:extLst>
          </p:cNvPr>
          <p:cNvSpPr txBox="1"/>
          <p:nvPr/>
        </p:nvSpPr>
        <p:spPr>
          <a:xfrm>
            <a:off x="8427083" y="5466683"/>
            <a:ext cx="33358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build students’ capacity and flexibility to learn and practice in both offline and online contexts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35419F-129F-485F-B751-B6005D18FEDD}"/>
              </a:ext>
            </a:extLst>
          </p:cNvPr>
          <p:cNvSpPr txBox="1"/>
          <p:nvPr/>
        </p:nvSpPr>
        <p:spPr>
          <a:xfrm>
            <a:off x="512949" y="4593552"/>
            <a:ext cx="35271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Theory-driven Practice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0434A2-B311-4822-B69B-E4F5D155B6DD}"/>
              </a:ext>
            </a:extLst>
          </p:cNvPr>
          <p:cNvSpPr txBox="1"/>
          <p:nvPr/>
        </p:nvSpPr>
        <p:spPr>
          <a:xfrm>
            <a:off x="4129323" y="4607403"/>
            <a:ext cx="39333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Experimental Learning in Real-life Scenarios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7060F9-E3F4-444D-AE45-BC2D6019F702}"/>
              </a:ext>
            </a:extLst>
          </p:cNvPr>
          <p:cNvSpPr txBox="1"/>
          <p:nvPr/>
        </p:nvSpPr>
        <p:spPr>
          <a:xfrm>
            <a:off x="8427083" y="4607403"/>
            <a:ext cx="27143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Digital Literacy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A61CC9-20AC-4A7D-92A0-9130B724B8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6" t="10859" r="40" b="18905"/>
          <a:stretch/>
        </p:blipFill>
        <p:spPr>
          <a:xfrm>
            <a:off x="512948" y="1857441"/>
            <a:ext cx="2611683" cy="28094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CE5F71-098F-4E71-93C3-276FEA510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702" y="2066772"/>
            <a:ext cx="2836486" cy="26001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E648D2-B09A-40C1-8F66-80A0A4F71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5486" y="1830877"/>
            <a:ext cx="3117915" cy="286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41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10C83CB-3D9E-4AB8-9D97-83A5221F6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973" y="176976"/>
            <a:ext cx="11699253" cy="1070536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/>
              <a:t>Introduction of Pedagogies:</a:t>
            </a:r>
            <a:br>
              <a:rPr lang="en-GB" b="1" dirty="0"/>
            </a:br>
            <a:r>
              <a:rPr lang="en-GB" b="1" i="0" dirty="0">
                <a:effectLst/>
                <a:latin typeface="+mn-lt"/>
              </a:rPr>
              <a:t>Bloom’s Taxonomy &amp; </a:t>
            </a:r>
            <a:r>
              <a:rPr lang="en-GB" b="1" dirty="0">
                <a:latin typeface="+mn-lt"/>
              </a:rPr>
              <a:t>Digital Technology for Educatio</a:t>
            </a:r>
            <a:r>
              <a:rPr lang="en-GB" b="1" dirty="0">
                <a:latin typeface="Calibri" panose="020F0502020204030204" pitchFamily="34" charset="0"/>
              </a:rPr>
              <a:t>n </a:t>
            </a:r>
            <a:r>
              <a:rPr lang="en-GB" dirty="0"/>
              <a:t>(Skiba, 2013)</a:t>
            </a:r>
            <a:endParaRPr lang="en-US" b="1" dirty="0">
              <a:latin typeface="+mn-lt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CD52C3A-747D-4361-A045-20E5AAAD73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2261290"/>
              </p:ext>
            </p:extLst>
          </p:nvPr>
        </p:nvGraphicFramePr>
        <p:xfrm>
          <a:off x="838987" y="1480009"/>
          <a:ext cx="6363091" cy="5205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E79A46BA-53E7-4648-9EA8-3D9BFB539F84}"/>
              </a:ext>
            </a:extLst>
          </p:cNvPr>
          <p:cNvSpPr txBox="1"/>
          <p:nvPr/>
        </p:nvSpPr>
        <p:spPr>
          <a:xfrm>
            <a:off x="4826524" y="1743959"/>
            <a:ext cx="3770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 Produce new or original work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3F4573-E485-4442-9150-F6BF0C1A2D1F}"/>
              </a:ext>
            </a:extLst>
          </p:cNvPr>
          <p:cNvSpPr txBox="1"/>
          <p:nvPr/>
        </p:nvSpPr>
        <p:spPr>
          <a:xfrm>
            <a:off x="5316717" y="2476686"/>
            <a:ext cx="3770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 justify a stand or decision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8DA746-A56D-49EE-8F2F-661017A37B4D}"/>
              </a:ext>
            </a:extLst>
          </p:cNvPr>
          <p:cNvSpPr txBox="1"/>
          <p:nvPr/>
        </p:nvSpPr>
        <p:spPr>
          <a:xfrm>
            <a:off x="5667080" y="3377722"/>
            <a:ext cx="3770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 draw connections among ideas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EF97B3-AEC2-406E-8D96-3FC19F31C924}"/>
              </a:ext>
            </a:extLst>
          </p:cNvPr>
          <p:cNvSpPr txBox="1"/>
          <p:nvPr/>
        </p:nvSpPr>
        <p:spPr>
          <a:xfrm>
            <a:off x="6143134" y="4278758"/>
            <a:ext cx="4028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 use information in new situations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2F4A38-9C25-46D5-A6EA-75D1142F5F19}"/>
              </a:ext>
            </a:extLst>
          </p:cNvPr>
          <p:cNvSpPr txBox="1"/>
          <p:nvPr/>
        </p:nvSpPr>
        <p:spPr>
          <a:xfrm>
            <a:off x="6583052" y="5179794"/>
            <a:ext cx="4028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 explain ideas or concepts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54A675-3628-403E-9F17-FDD5C870311F}"/>
              </a:ext>
            </a:extLst>
          </p:cNvPr>
          <p:cNvSpPr txBox="1"/>
          <p:nvPr/>
        </p:nvSpPr>
        <p:spPr>
          <a:xfrm>
            <a:off x="6892565" y="6042535"/>
            <a:ext cx="4028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 recall facts and basic concepts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11B2C40-34F9-4911-B57D-017FAA8412D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6184" t="71545" r="8290" b="19368"/>
          <a:stretch/>
        </p:blipFill>
        <p:spPr>
          <a:xfrm>
            <a:off x="11234374" y="3146224"/>
            <a:ext cx="686034" cy="8398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224017-6F4E-4B94-A080-2D3B1F51708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9867" t="63702" r="26357" b="17054"/>
          <a:stretch/>
        </p:blipFill>
        <p:spPr>
          <a:xfrm>
            <a:off x="10383266" y="4165222"/>
            <a:ext cx="1537142" cy="15976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7B0AE4-E078-4C6B-8FAD-248F145F49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97192" y="5922539"/>
            <a:ext cx="742601" cy="74260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5DECF17-F817-4F45-900E-60493B5682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62609" y="3180624"/>
            <a:ext cx="805495" cy="805495"/>
          </a:xfrm>
          <a:prstGeom prst="rect">
            <a:avLst/>
          </a:prstGeom>
        </p:spPr>
      </p:pic>
      <p:pic>
        <p:nvPicPr>
          <p:cNvPr id="2050" name="Picture 2" descr="MOBILE-2447] Center the Moodle m on the icon - Moodle Tracker">
            <a:extLst>
              <a:ext uri="{FF2B5EF4-FFF2-40B4-BE49-F238E27FC236}">
                <a16:creationId xmlns:a16="http://schemas.microsoft.com/office/drawing/2014/main" id="{701D0649-2DAD-4AE9-97E7-5653EEE99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8729" y="5902592"/>
            <a:ext cx="782497" cy="78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A267384-5353-4AC0-8111-09D67E54DCB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357" t="47495" r="84028" b="46924"/>
          <a:stretch/>
        </p:blipFill>
        <p:spPr>
          <a:xfrm>
            <a:off x="9173972" y="1151082"/>
            <a:ext cx="1391177" cy="600907"/>
          </a:xfrm>
          <a:prstGeom prst="rect">
            <a:avLst/>
          </a:prstGeom>
        </p:spPr>
      </p:pic>
      <p:pic>
        <p:nvPicPr>
          <p:cNvPr id="2052" name="Picture 4" descr="Reference management | Norwegian School of Sport Sciences">
            <a:extLst>
              <a:ext uri="{FF2B5EF4-FFF2-40B4-BE49-F238E27FC236}">
                <a16:creationId xmlns:a16="http://schemas.microsoft.com/office/drawing/2014/main" id="{5B31588F-375D-4620-8C19-C80771752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9753" y="1178709"/>
            <a:ext cx="1631232" cy="148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943C951-47AB-407E-B99F-AED5FE198E1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87439" y="1896011"/>
            <a:ext cx="1472314" cy="74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6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CA9C9E-B2BD-4B43-8258-8F080265D9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99" r="12785"/>
          <a:stretch/>
        </p:blipFill>
        <p:spPr>
          <a:xfrm>
            <a:off x="-3048" y="-4"/>
            <a:ext cx="6374929" cy="68580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B9426E-97DB-4641-A422-AD2BBCEE251C}"/>
              </a:ext>
            </a:extLst>
          </p:cNvPr>
          <p:cNvSpPr txBox="1"/>
          <p:nvPr/>
        </p:nvSpPr>
        <p:spPr>
          <a:xfrm>
            <a:off x="6788582" y="3282696"/>
            <a:ext cx="3968783" cy="2957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endParaRPr lang="en-US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US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110C83CB-3D9E-4AB8-9D97-83A5221F6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00" y="4785989"/>
            <a:ext cx="5566118" cy="197274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chemeClr val="bg1"/>
                </a:solidFill>
              </a:rPr>
              <a:t>The Lens of Reflection: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GB" sz="2700" dirty="0">
                <a:solidFill>
                  <a:schemeClr val="bg1"/>
                </a:solidFill>
              </a:rPr>
              <a:t>Gibson (1977) </a:t>
            </a:r>
            <a:r>
              <a:rPr lang="en-US" sz="2700" dirty="0">
                <a:solidFill>
                  <a:schemeClr val="bg1"/>
                </a:solidFill>
              </a:rPr>
              <a:t>Concept of Affordance: </a:t>
            </a:r>
            <a:br>
              <a:rPr lang="en-GB" sz="2700" dirty="0">
                <a:solidFill>
                  <a:schemeClr val="bg1"/>
                </a:solidFill>
              </a:rPr>
            </a:br>
            <a:r>
              <a:rPr lang="en-GB" sz="2700" dirty="0">
                <a:solidFill>
                  <a:schemeClr val="bg1"/>
                </a:solidFill>
              </a:rPr>
              <a:t>the properties of an object </a:t>
            </a:r>
            <a:br>
              <a:rPr lang="en-GB" sz="2700" dirty="0">
                <a:solidFill>
                  <a:schemeClr val="bg1"/>
                </a:solidFill>
              </a:rPr>
            </a:br>
            <a:r>
              <a:rPr lang="en-GB" sz="2700" dirty="0">
                <a:solidFill>
                  <a:schemeClr val="bg1"/>
                </a:solidFill>
              </a:rPr>
              <a:t>to be used to achieve </a:t>
            </a:r>
            <a:br>
              <a:rPr lang="en-GB" sz="2700" dirty="0">
                <a:solidFill>
                  <a:schemeClr val="bg1"/>
                </a:solidFill>
              </a:rPr>
            </a:br>
            <a:r>
              <a:rPr lang="en-GB" sz="2700" dirty="0">
                <a:solidFill>
                  <a:schemeClr val="bg1"/>
                </a:solidFill>
              </a:rPr>
              <a:t>a specific purpose of its users. 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6BB651-8A96-4951-8F06-9E9CD24C33B6}"/>
              </a:ext>
            </a:extLst>
          </p:cNvPr>
          <p:cNvSpPr txBox="1"/>
          <p:nvPr/>
        </p:nvSpPr>
        <p:spPr>
          <a:xfrm>
            <a:off x="6613265" y="265680"/>
            <a:ext cx="491833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My Question: </a:t>
            </a:r>
            <a:br>
              <a:rPr lang="en-GB" sz="2800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</a:rPr>
            </a:br>
            <a:r>
              <a:rPr lang="en-GB" sz="2800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How technology and storytelling may alleviate better teaching and learning experience for social work teachers, students and service users. </a:t>
            </a:r>
            <a:endParaRPr lang="en-GB" sz="280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6222DA0-AB2D-F2A8-2FDE-AA42622065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284272"/>
              </p:ext>
            </p:extLst>
          </p:nvPr>
        </p:nvGraphicFramePr>
        <p:xfrm>
          <a:off x="7825235" y="3132673"/>
          <a:ext cx="4976690" cy="3626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029047F-3DCA-0744-AB72-5C4E54A6A577}"/>
              </a:ext>
            </a:extLst>
          </p:cNvPr>
          <p:cNvSpPr txBox="1"/>
          <p:nvPr/>
        </p:nvSpPr>
        <p:spPr>
          <a:xfrm>
            <a:off x="6492240" y="3914666"/>
            <a:ext cx="235712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i="0" dirty="0">
                <a:effectLst/>
                <a:latin typeface="+mn-lt"/>
              </a:rPr>
              <a:t>Evaluation Framework </a:t>
            </a:r>
          </a:p>
          <a:p>
            <a:r>
              <a:rPr lang="en-GB" b="1" i="0" dirty="0">
                <a:effectLst/>
                <a:latin typeface="+mn-lt"/>
              </a:rPr>
              <a:t>(Adapted to Bloom’s Framework)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896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10C83CB-3D9E-4AB8-9D97-83A5221F6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97" y="390618"/>
            <a:ext cx="10794804" cy="1365913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/>
              <a:t>Introduction of Pedagogies:</a:t>
            </a:r>
            <a:br>
              <a:rPr lang="en-GB" b="1" dirty="0"/>
            </a:br>
            <a:r>
              <a:rPr lang="en-GB" b="1" dirty="0"/>
              <a:t>Narrative Practice &amp; Storytelling </a:t>
            </a:r>
            <a:br>
              <a:rPr lang="en-GB" b="1" dirty="0"/>
            </a:br>
            <a:r>
              <a:rPr lang="en-GB" sz="2200" dirty="0"/>
              <a:t>(Clandinin,2006; Chan &amp; Yau, 2019)</a:t>
            </a:r>
            <a:endParaRPr lang="en-US" sz="2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ABCD35-87DF-4B87-9F12-FC79B5E3729E}"/>
              </a:ext>
            </a:extLst>
          </p:cNvPr>
          <p:cNvSpPr txBox="1"/>
          <p:nvPr/>
        </p:nvSpPr>
        <p:spPr>
          <a:xfrm>
            <a:off x="332840" y="1756532"/>
            <a:ext cx="3487317" cy="243143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3600" dirty="0"/>
              <a:t>Narrative Practice </a:t>
            </a:r>
            <a:br>
              <a:rPr lang="en-GB" sz="3600" dirty="0"/>
            </a:br>
            <a:r>
              <a:rPr lang="en-GB" sz="2000" dirty="0"/>
              <a:t>is a form of storytelling to facilitate understanding and meaning making of lived experiences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DAD6AE-9434-4E8B-8469-46B8FE9BDB2D}"/>
              </a:ext>
            </a:extLst>
          </p:cNvPr>
          <p:cNvSpPr txBox="1"/>
          <p:nvPr/>
        </p:nvSpPr>
        <p:spPr>
          <a:xfrm>
            <a:off x="353157" y="4254162"/>
            <a:ext cx="445252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Narrative Techniques: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/>
              <a:t>Externalization;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/>
              <a:t>Re-Authoring;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/>
              <a:t>Search for Unique Outcomes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/>
              <a:t>Definitional </a:t>
            </a:r>
            <a:r>
              <a:rPr lang="en-GB" sz="2000" dirty="0"/>
              <a:t>Ceremony</a:t>
            </a:r>
            <a:endParaRPr lang="en-GB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/>
              <a:t>Outsider Witnesses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7C53F243-CE3D-48B3-BC7A-87677B2D8E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1373337"/>
              </p:ext>
            </p:extLst>
          </p:nvPr>
        </p:nvGraphicFramePr>
        <p:xfrm>
          <a:off x="5120640" y="1741866"/>
          <a:ext cx="6281321" cy="4725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A178467-9D3B-48DE-B752-BF00AF5952A3}"/>
              </a:ext>
            </a:extLst>
          </p:cNvPr>
          <p:cNvCxnSpPr/>
          <p:nvPr/>
        </p:nvCxnSpPr>
        <p:spPr>
          <a:xfrm>
            <a:off x="3820160" y="2113280"/>
            <a:ext cx="125984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FE0012B-2149-4917-87D4-A812A36F5763}"/>
              </a:ext>
            </a:extLst>
          </p:cNvPr>
          <p:cNvCxnSpPr>
            <a:cxnSpLocks/>
            <a:endCxn id="11" idx="3"/>
          </p:cNvCxnSpPr>
          <p:nvPr/>
        </p:nvCxnSpPr>
        <p:spPr>
          <a:xfrm>
            <a:off x="4805680" y="2113280"/>
            <a:ext cx="0" cy="32950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47E4481-E0B4-47E2-85D7-F4F1C0E7B27B}"/>
              </a:ext>
            </a:extLst>
          </p:cNvPr>
          <p:cNvCxnSpPr>
            <a:cxnSpLocks/>
          </p:cNvCxnSpPr>
          <p:nvPr/>
        </p:nvCxnSpPr>
        <p:spPr>
          <a:xfrm>
            <a:off x="4805680" y="3291840"/>
            <a:ext cx="38608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4FF75CD-9B03-46AB-85DB-367BA5EBC4B7}"/>
              </a:ext>
            </a:extLst>
          </p:cNvPr>
          <p:cNvCxnSpPr>
            <a:cxnSpLocks/>
          </p:cNvCxnSpPr>
          <p:nvPr/>
        </p:nvCxnSpPr>
        <p:spPr>
          <a:xfrm>
            <a:off x="4805679" y="4389120"/>
            <a:ext cx="38608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BC0938D-36E5-403D-8844-B65FD2B0A676}"/>
              </a:ext>
            </a:extLst>
          </p:cNvPr>
          <p:cNvCxnSpPr>
            <a:cxnSpLocks/>
          </p:cNvCxnSpPr>
          <p:nvPr/>
        </p:nvCxnSpPr>
        <p:spPr>
          <a:xfrm>
            <a:off x="4805680" y="5408324"/>
            <a:ext cx="38608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3569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219A53-983C-4CAC-81BB-5FADEB962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39" y="625086"/>
            <a:ext cx="11256264" cy="9966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CASE Module: </a:t>
            </a:r>
            <a:br>
              <a:rPr lang="en-US" dirty="0"/>
            </a:br>
            <a:r>
              <a:rPr lang="en-GB" dirty="0"/>
              <a:t>Social Work Theories, Methods and Approaches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93315F-2EC4-42C1-AAD1-B8C980127346}"/>
              </a:ext>
            </a:extLst>
          </p:cNvPr>
          <p:cNvSpPr txBox="1"/>
          <p:nvPr/>
        </p:nvSpPr>
        <p:spPr>
          <a:xfrm>
            <a:off x="465970" y="1799235"/>
            <a:ext cx="563003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Level 4 module;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 semesters with 70 days placement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Bachelor Degree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Year 2 Students in Social Work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Learning Goals: </a:t>
            </a:r>
            <a:r>
              <a:rPr lang="en-GB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be theoretically informed and emotionally equipped to engage purposefully, responsibly and effectively in professional relationships with professional colleagues and people with lived experiences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3FB2DF8-0C20-425D-926C-FA5E2A2F37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44" t="8850" r="545" b="13270"/>
          <a:stretch/>
        </p:blipFill>
        <p:spPr>
          <a:xfrm>
            <a:off x="6420465" y="1799235"/>
            <a:ext cx="4503548" cy="469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48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219A53-983C-4CAC-81BB-5FADEB962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932" y="251460"/>
            <a:ext cx="11256264" cy="9966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CASE Module: </a:t>
            </a:r>
            <a:br>
              <a:rPr lang="en-US" dirty="0"/>
            </a:br>
            <a:r>
              <a:rPr lang="en-GB" dirty="0"/>
              <a:t>Social Work Theories, Methods and Approaches</a:t>
            </a:r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5B97949-8B45-4C1D-947A-AC0E5F1193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7778505"/>
              </p:ext>
            </p:extLst>
          </p:nvPr>
        </p:nvGraphicFramePr>
        <p:xfrm>
          <a:off x="254032" y="1406013"/>
          <a:ext cx="11601164" cy="53441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1272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67C909B-0AD0-483C-AAC3-96A0A3D16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73" y="1238865"/>
            <a:ext cx="3793428" cy="101055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Design of teaching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54013F-D2A9-4715-ACE2-3720EA35B8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3272" y="2630916"/>
            <a:ext cx="3967353" cy="3955321"/>
          </a:xfrm>
        </p:spPr>
        <p:txBody>
          <a:bodyPr/>
          <a:lstStyle/>
          <a:p>
            <a:r>
              <a:rPr lang="en-GB" sz="1600" b="1" dirty="0"/>
              <a:t>Morning: Knowledge Building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/>
              <a:t>Introduction of theories and concepts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/>
              <a:t>Demonstration of skills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/>
              <a:t>Group work with six selected themes</a:t>
            </a:r>
          </a:p>
          <a:p>
            <a:r>
              <a:rPr lang="en-GB" sz="1600" b="1" dirty="0"/>
              <a:t>Afternoon: Experimental Learning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Virtual Meeting with collaborators with lived experiences (45 mins)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>
                <a:cs typeface="Times New Roman" panose="02020603050405020304" pitchFamily="18" charset="0"/>
              </a:rPr>
              <a:t>Group Work with online worksheet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>
                <a:cs typeface="Times New Roman" panose="02020603050405020304" pitchFamily="18" charset="0"/>
              </a:rPr>
              <a:t>Presentation &amp; Review</a:t>
            </a:r>
            <a:endParaRPr lang="en-US" sz="160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4E5D15-9C3B-4D58-82C2-0ED2027134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F0BC2D-CE87-4EE0-9333-DC04BD7CE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553" y="782955"/>
            <a:ext cx="7143750" cy="54292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74394E-1854-4E23-B721-395926045595}"/>
              </a:ext>
            </a:extLst>
          </p:cNvPr>
          <p:cNvSpPr txBox="1"/>
          <p:nvPr/>
        </p:nvSpPr>
        <p:spPr>
          <a:xfrm>
            <a:off x="8702201" y="4642545"/>
            <a:ext cx="28661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3200" b="1" dirty="0">
                <a:solidFill>
                  <a:schemeClr val="bg1"/>
                </a:solidFill>
              </a:rPr>
              <a:t>Afternoon:</a:t>
            </a:r>
            <a:br>
              <a:rPr lang="en-GB" sz="3200" b="1" dirty="0">
                <a:solidFill>
                  <a:schemeClr val="bg1"/>
                </a:solidFill>
              </a:rPr>
            </a:br>
            <a:r>
              <a:rPr lang="en-GB" sz="3200" b="1" dirty="0">
                <a:solidFill>
                  <a:schemeClr val="bg1"/>
                </a:solidFill>
              </a:rPr>
              <a:t>Experimental Learning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3CEEE3-794E-4E0A-BA26-EE64E9DD85CB}"/>
              </a:ext>
            </a:extLst>
          </p:cNvPr>
          <p:cNvSpPr txBox="1"/>
          <p:nvPr/>
        </p:nvSpPr>
        <p:spPr>
          <a:xfrm>
            <a:off x="4502948" y="842916"/>
            <a:ext cx="23695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/>
              <a:t>Morning:</a:t>
            </a:r>
            <a:br>
              <a:rPr lang="en-GB" sz="3200" b="1" dirty="0"/>
            </a:br>
            <a:r>
              <a:rPr lang="en-GB" sz="3200" b="1" dirty="0"/>
              <a:t>Knowledge Building</a:t>
            </a:r>
          </a:p>
        </p:txBody>
      </p:sp>
    </p:spTree>
    <p:extLst>
      <p:ext uri="{BB962C8B-B14F-4D97-AF65-F5344CB8AC3E}">
        <p14:creationId xmlns:p14="http://schemas.microsoft.com/office/powerpoint/2010/main" val="3238923554"/>
      </p:ext>
    </p:extLst>
  </p:cSld>
  <p:clrMapOvr>
    <a:masterClrMapping/>
  </p:clrMapOvr>
</p:sld>
</file>

<file path=ppt/theme/theme1.xml><?xml version="1.0" encoding="utf-8"?>
<a:theme xmlns:a="http://schemas.openxmlformats.org/drawingml/2006/main" name="BevelVTI">
  <a:themeElements>
    <a:clrScheme name="AnalogousFromLightSeedRightStep">
      <a:dk1>
        <a:srgbClr val="000000"/>
      </a:dk1>
      <a:lt1>
        <a:srgbClr val="FFFFFF"/>
      </a:lt1>
      <a:dk2>
        <a:srgbClr val="412440"/>
      </a:dk2>
      <a:lt2>
        <a:srgbClr val="E8E4E2"/>
      </a:lt2>
      <a:accent1>
        <a:srgbClr val="81A7BB"/>
      </a:accent1>
      <a:accent2>
        <a:srgbClr val="7F8DBA"/>
      </a:accent2>
      <a:accent3>
        <a:srgbClr val="9F96C6"/>
      </a:accent3>
      <a:accent4>
        <a:srgbClr val="A27FBA"/>
      </a:accent4>
      <a:accent5>
        <a:srgbClr val="C492C3"/>
      </a:accent5>
      <a:accent6>
        <a:srgbClr val="BA7FA0"/>
      </a:accent6>
      <a:hlink>
        <a:srgbClr val="A7775C"/>
      </a:hlink>
      <a:folHlink>
        <a:srgbClr val="7F7F7F"/>
      </a:folHlink>
    </a:clrScheme>
    <a:fontScheme name="Custom 53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velVTI" id="{C9E5F598-602B-46C1-AA16-073CEB959654}" vid="{2AE1FD39-65AD-4D34-93E9-C7019D0ECBA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1621</Words>
  <Application>Microsoft Office PowerPoint</Application>
  <PresentationFormat>Widescreen</PresentationFormat>
  <Paragraphs>306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-apple-system</vt:lpstr>
      <vt:lpstr>PMingLiU</vt:lpstr>
      <vt:lpstr>var(--artdeco-reset-typography-font-family-sans)</vt:lpstr>
      <vt:lpstr>YouTube Sans</vt:lpstr>
      <vt:lpstr>Abadi</vt:lpstr>
      <vt:lpstr>Arial</vt:lpstr>
      <vt:lpstr>Bierstadt</vt:lpstr>
      <vt:lpstr>Calibri</vt:lpstr>
      <vt:lpstr>Segoe UI</vt:lpstr>
      <vt:lpstr>Times New Roman</vt:lpstr>
      <vt:lpstr>Wingdings</vt:lpstr>
      <vt:lpstr>BevelVTI</vt:lpstr>
      <vt:lpstr>Storytelling and Technology - Antidote to  Boring Social Work Theory Lessons</vt:lpstr>
      <vt:lpstr>PowerPoint Presentation</vt:lpstr>
      <vt:lpstr>Three outstanding needs  of social work education in Digital Pandemic era (Afrouz, 2021)</vt:lpstr>
      <vt:lpstr>Introduction of Pedagogies: Bloom’s Taxonomy &amp; Digital Technology for Education (Skiba, 2013)</vt:lpstr>
      <vt:lpstr>The Lens of Reflection: Gibson (1977) Concept of Affordance:  the properties of an object  to be used to achieve  a specific purpose of its users.  </vt:lpstr>
      <vt:lpstr>Introduction of Pedagogies: Narrative Practice &amp; Storytelling  (Clandinin,2006; Chan &amp; Yau, 2019)</vt:lpstr>
      <vt:lpstr>CASE Module:  Social Work Theories, Methods and Approaches</vt:lpstr>
      <vt:lpstr>CASE Module:  Social Work Theories, Methods and Approaches</vt:lpstr>
      <vt:lpstr>Design of teaching </vt:lpstr>
      <vt:lpstr>Details Of Experimental Learning Narrative Practice X O2O Technology</vt:lpstr>
      <vt:lpstr>Assessment 1-  Theory Bootcamp</vt:lpstr>
      <vt:lpstr>DISCUSSION: Theoretical Paradigm &amp; Interventions</vt:lpstr>
      <vt:lpstr>Discussion: Assessment- Intervention- Evaluation</vt:lpstr>
      <vt:lpstr>Assessment 2 – Practice Reflection</vt:lpstr>
      <vt:lpstr>Practitioner’s Reasons  For Theory Selection</vt:lpstr>
      <vt:lpstr>A Good Theory For Practice Should Be…</vt:lpstr>
      <vt:lpstr>Assessment Summary</vt:lpstr>
      <vt:lpstr>The Lens of Reflection: Gibson (1977) Concept of Affordance:  the properties of an object  to be used to achieve  a specific purpose of its users.  </vt:lpstr>
      <vt:lpstr>Affordance  of O2O Technology</vt:lpstr>
      <vt:lpstr>Affordance of Narrative Practice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O2O Social Work Education  with Narrative Practice</dc:title>
  <dc:creator>Carmen Yau</dc:creator>
  <cp:lastModifiedBy>Carmen Yau</cp:lastModifiedBy>
  <cp:revision>2</cp:revision>
  <dcterms:created xsi:type="dcterms:W3CDTF">2022-01-11T10:01:22Z</dcterms:created>
  <dcterms:modified xsi:type="dcterms:W3CDTF">2024-07-01T11:59:37Z</dcterms:modified>
</cp:coreProperties>
</file>