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7"/>
  </p:notesMasterIdLst>
  <p:sldIdLst>
    <p:sldId id="256" r:id="rId2"/>
    <p:sldId id="257" r:id="rId3"/>
    <p:sldId id="258" r:id="rId4"/>
    <p:sldId id="273" r:id="rId5"/>
    <p:sldId id="274" r:id="rId6"/>
    <p:sldId id="259" r:id="rId7"/>
    <p:sldId id="266" r:id="rId8"/>
    <p:sldId id="267" r:id="rId9"/>
    <p:sldId id="260" r:id="rId10"/>
    <p:sldId id="272" r:id="rId11"/>
    <p:sldId id="276" r:id="rId12"/>
    <p:sldId id="275" r:id="rId13"/>
    <p:sldId id="271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0"/>
    <p:restoredTop sz="94675"/>
  </p:normalViewPr>
  <p:slideViewPr>
    <p:cSldViewPr snapToGrid="0">
      <p:cViewPr varScale="1">
        <p:scale>
          <a:sx n="88" d="100"/>
          <a:sy n="88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67547-641B-2F4A-990A-A7B3BD562234}" type="doc">
      <dgm:prSet loTypeId="urn:microsoft.com/office/officeart/2005/8/layout/cycle8" loCatId="" qsTypeId="urn:microsoft.com/office/officeart/2005/8/quickstyle/simple1" qsCatId="simple" csTypeId="urn:microsoft.com/office/officeart/2005/8/colors/colorful1" csCatId="colorful" phldr="1"/>
      <dgm:spPr/>
    </dgm:pt>
    <dgm:pt modelId="{097F6D44-D48E-1B4B-948E-6677036EB274}">
      <dgm:prSet phldrT="[Text]"/>
      <dgm:spPr/>
      <dgm:t>
        <a:bodyPr/>
        <a:lstStyle/>
        <a:p>
          <a:r>
            <a:rPr lang="en-GB" dirty="0"/>
            <a:t>Equity</a:t>
          </a:r>
        </a:p>
      </dgm:t>
    </dgm:pt>
    <dgm:pt modelId="{B5A6A755-1256-C746-8D34-81FC86F8B8CC}" type="parTrans" cxnId="{0F4C8B60-45ED-254B-BBD9-F587A79D2DBF}">
      <dgm:prSet/>
      <dgm:spPr/>
      <dgm:t>
        <a:bodyPr/>
        <a:lstStyle/>
        <a:p>
          <a:endParaRPr lang="en-GB"/>
        </a:p>
      </dgm:t>
    </dgm:pt>
    <dgm:pt modelId="{9B34FE01-DADE-5E44-A403-E5952BF2340C}" type="sibTrans" cxnId="{0F4C8B60-45ED-254B-BBD9-F587A79D2DBF}">
      <dgm:prSet/>
      <dgm:spPr/>
      <dgm:t>
        <a:bodyPr/>
        <a:lstStyle/>
        <a:p>
          <a:endParaRPr lang="en-GB"/>
        </a:p>
      </dgm:t>
    </dgm:pt>
    <dgm:pt modelId="{B9F61C9B-9B96-B945-B8C0-907E02F067C5}">
      <dgm:prSet phldrT="[Text]"/>
      <dgm:spPr/>
      <dgm:t>
        <a:bodyPr/>
        <a:lstStyle/>
        <a:p>
          <a:r>
            <a:rPr lang="en-GB"/>
            <a:t>Research</a:t>
          </a:r>
        </a:p>
      </dgm:t>
    </dgm:pt>
    <dgm:pt modelId="{50F8B1C2-D3ED-B14E-8E49-174A07D33414}" type="parTrans" cxnId="{ED53F0E5-E28D-5146-8A58-7CBB1EF0132F}">
      <dgm:prSet/>
      <dgm:spPr/>
      <dgm:t>
        <a:bodyPr/>
        <a:lstStyle/>
        <a:p>
          <a:endParaRPr lang="en-GB"/>
        </a:p>
      </dgm:t>
    </dgm:pt>
    <dgm:pt modelId="{1E8EC1CF-D919-5949-905A-DD026AEB24AA}" type="sibTrans" cxnId="{ED53F0E5-E28D-5146-8A58-7CBB1EF0132F}">
      <dgm:prSet/>
      <dgm:spPr/>
      <dgm:t>
        <a:bodyPr/>
        <a:lstStyle/>
        <a:p>
          <a:endParaRPr lang="en-GB"/>
        </a:p>
      </dgm:t>
    </dgm:pt>
    <dgm:pt modelId="{E9353FB9-78E8-224B-A67D-F26783E8F699}">
      <dgm:prSet phldrT="[Text]"/>
      <dgm:spPr/>
      <dgm:t>
        <a:bodyPr/>
        <a:lstStyle/>
        <a:p>
          <a:r>
            <a:rPr lang="en-GB" dirty="0"/>
            <a:t>Ethics</a:t>
          </a:r>
        </a:p>
      </dgm:t>
    </dgm:pt>
    <dgm:pt modelId="{707306AA-5D35-8344-B647-4DA1867D31A4}" type="parTrans" cxnId="{92055E37-BA66-F14C-9C52-F655DADA93CA}">
      <dgm:prSet/>
      <dgm:spPr/>
      <dgm:t>
        <a:bodyPr/>
        <a:lstStyle/>
        <a:p>
          <a:endParaRPr lang="en-GB"/>
        </a:p>
      </dgm:t>
    </dgm:pt>
    <dgm:pt modelId="{42B3AD4E-79F5-B846-83B1-21DCA5F3D90E}" type="sibTrans" cxnId="{92055E37-BA66-F14C-9C52-F655DADA93CA}">
      <dgm:prSet/>
      <dgm:spPr/>
      <dgm:t>
        <a:bodyPr/>
        <a:lstStyle/>
        <a:p>
          <a:endParaRPr lang="en-GB"/>
        </a:p>
      </dgm:t>
    </dgm:pt>
    <dgm:pt modelId="{F0F182AE-79F6-164D-946F-F05A5DA3041C}">
      <dgm:prSet/>
      <dgm:spPr/>
      <dgm:t>
        <a:bodyPr/>
        <a:lstStyle/>
        <a:p>
          <a:r>
            <a:rPr lang="en-GB"/>
            <a:t>Policy</a:t>
          </a:r>
        </a:p>
      </dgm:t>
    </dgm:pt>
    <dgm:pt modelId="{1B4D5086-4302-364E-8CF5-A016215617F7}" type="parTrans" cxnId="{2834C674-57BF-9E40-8EF7-3D566CFF4FF4}">
      <dgm:prSet/>
      <dgm:spPr/>
      <dgm:t>
        <a:bodyPr/>
        <a:lstStyle/>
        <a:p>
          <a:endParaRPr lang="en-GB"/>
        </a:p>
      </dgm:t>
    </dgm:pt>
    <dgm:pt modelId="{BB67923A-6172-D748-9EC4-8F61857DE784}" type="sibTrans" cxnId="{2834C674-57BF-9E40-8EF7-3D566CFF4FF4}">
      <dgm:prSet/>
      <dgm:spPr/>
      <dgm:t>
        <a:bodyPr/>
        <a:lstStyle/>
        <a:p>
          <a:endParaRPr lang="en-GB"/>
        </a:p>
      </dgm:t>
    </dgm:pt>
    <dgm:pt modelId="{9DBB4796-6DC3-9247-AFBA-A6B926BF3658}">
      <dgm:prSet/>
      <dgm:spPr/>
      <dgm:t>
        <a:bodyPr/>
        <a:lstStyle/>
        <a:p>
          <a:r>
            <a:rPr lang="en-GB" dirty="0"/>
            <a:t>Resources for staff and students</a:t>
          </a:r>
        </a:p>
      </dgm:t>
    </dgm:pt>
    <dgm:pt modelId="{338ABA80-320E-D245-BEA7-DDBC4C4320B4}" type="parTrans" cxnId="{9E0E1A1A-46C6-EB4D-B1D3-687B5C09846F}">
      <dgm:prSet/>
      <dgm:spPr/>
      <dgm:t>
        <a:bodyPr/>
        <a:lstStyle/>
        <a:p>
          <a:endParaRPr lang="en-GB"/>
        </a:p>
      </dgm:t>
    </dgm:pt>
    <dgm:pt modelId="{46BACDF7-3D2B-7148-A772-5181AFAAAE36}" type="sibTrans" cxnId="{9E0E1A1A-46C6-EB4D-B1D3-687B5C09846F}">
      <dgm:prSet/>
      <dgm:spPr/>
      <dgm:t>
        <a:bodyPr/>
        <a:lstStyle/>
        <a:p>
          <a:endParaRPr lang="en-GB"/>
        </a:p>
      </dgm:t>
    </dgm:pt>
    <dgm:pt modelId="{CF215717-FBD2-654B-9E27-3B3AFDBB0616}">
      <dgm:prSet/>
      <dgm:spPr/>
      <dgm:t>
        <a:bodyPr/>
        <a:lstStyle/>
        <a:p>
          <a:r>
            <a:rPr lang="en-GB" dirty="0"/>
            <a:t>Wellbeing and Safety</a:t>
          </a:r>
        </a:p>
      </dgm:t>
    </dgm:pt>
    <dgm:pt modelId="{E87863AE-49FD-1643-836F-23AD1A8F68AD}" type="parTrans" cxnId="{516033FB-9FDA-B44A-A872-A7FAA47299CF}">
      <dgm:prSet/>
      <dgm:spPr/>
      <dgm:t>
        <a:bodyPr/>
        <a:lstStyle/>
        <a:p>
          <a:endParaRPr lang="en-GB"/>
        </a:p>
      </dgm:t>
    </dgm:pt>
    <dgm:pt modelId="{2815656C-101F-DA4E-B72D-9CE621D11B23}" type="sibTrans" cxnId="{516033FB-9FDA-B44A-A872-A7FAA47299CF}">
      <dgm:prSet/>
      <dgm:spPr/>
      <dgm:t>
        <a:bodyPr/>
        <a:lstStyle/>
        <a:p>
          <a:endParaRPr lang="en-GB"/>
        </a:p>
      </dgm:t>
    </dgm:pt>
    <dgm:pt modelId="{0492D2E6-31DF-7347-B1D7-15D1EF0E821B}">
      <dgm:prSet phldrT="[Text]"/>
      <dgm:spPr/>
      <dgm:t>
        <a:bodyPr/>
        <a:lstStyle/>
        <a:p>
          <a:r>
            <a:rPr lang="en-GB"/>
            <a:t>Governance</a:t>
          </a:r>
          <a:endParaRPr lang="en-GB" dirty="0"/>
        </a:p>
      </dgm:t>
    </dgm:pt>
    <dgm:pt modelId="{E1ABE33F-29EC-E84D-BB05-4864D1AE37FC}" type="parTrans" cxnId="{6E92A2F1-1A28-4F4D-8EF4-F0E2644F8E88}">
      <dgm:prSet/>
      <dgm:spPr/>
      <dgm:t>
        <a:bodyPr/>
        <a:lstStyle/>
        <a:p>
          <a:endParaRPr lang="en-GB"/>
        </a:p>
      </dgm:t>
    </dgm:pt>
    <dgm:pt modelId="{63089ACB-4664-5D46-8E17-EBDD21D17759}" type="sibTrans" cxnId="{6E92A2F1-1A28-4F4D-8EF4-F0E2644F8E88}">
      <dgm:prSet/>
      <dgm:spPr/>
      <dgm:t>
        <a:bodyPr/>
        <a:lstStyle/>
        <a:p>
          <a:endParaRPr lang="en-GB"/>
        </a:p>
      </dgm:t>
    </dgm:pt>
    <dgm:pt modelId="{EDB153DD-A7EA-C14A-B434-67C86FA9B103}" type="pres">
      <dgm:prSet presAssocID="{2EB67547-641B-2F4A-990A-A7B3BD562234}" presName="compositeShape" presStyleCnt="0">
        <dgm:presLayoutVars>
          <dgm:chMax val="7"/>
          <dgm:dir/>
          <dgm:resizeHandles val="exact"/>
        </dgm:presLayoutVars>
      </dgm:prSet>
      <dgm:spPr/>
    </dgm:pt>
    <dgm:pt modelId="{4BAB2047-FD7A-2142-91D1-5FDCB8153293}" type="pres">
      <dgm:prSet presAssocID="{2EB67547-641B-2F4A-990A-A7B3BD562234}" presName="wedge1" presStyleLbl="node1" presStyleIdx="0" presStyleCnt="7"/>
      <dgm:spPr/>
    </dgm:pt>
    <dgm:pt modelId="{BF9BD353-ADC0-BE4D-A074-65597DCBA304}" type="pres">
      <dgm:prSet presAssocID="{2EB67547-641B-2F4A-990A-A7B3BD562234}" presName="dummy1a" presStyleCnt="0"/>
      <dgm:spPr/>
    </dgm:pt>
    <dgm:pt modelId="{243E99C9-3D72-9E41-84A5-B5E9AF79E134}" type="pres">
      <dgm:prSet presAssocID="{2EB67547-641B-2F4A-990A-A7B3BD562234}" presName="dummy1b" presStyleCnt="0"/>
      <dgm:spPr/>
    </dgm:pt>
    <dgm:pt modelId="{02F0E928-703B-2246-9CF4-FEFE3B148DB3}" type="pres">
      <dgm:prSet presAssocID="{2EB67547-641B-2F4A-990A-A7B3BD56223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17D11D4-087F-8A40-B399-D1B6F80B36B3}" type="pres">
      <dgm:prSet presAssocID="{2EB67547-641B-2F4A-990A-A7B3BD562234}" presName="wedge2" presStyleLbl="node1" presStyleIdx="1" presStyleCnt="7"/>
      <dgm:spPr/>
    </dgm:pt>
    <dgm:pt modelId="{D81530DC-1ABA-F945-81BA-49FE57B2ADF1}" type="pres">
      <dgm:prSet presAssocID="{2EB67547-641B-2F4A-990A-A7B3BD562234}" presName="dummy2a" presStyleCnt="0"/>
      <dgm:spPr/>
    </dgm:pt>
    <dgm:pt modelId="{8B94804D-D56F-4845-ABBF-F78FB5ACBD43}" type="pres">
      <dgm:prSet presAssocID="{2EB67547-641B-2F4A-990A-A7B3BD562234}" presName="dummy2b" presStyleCnt="0"/>
      <dgm:spPr/>
    </dgm:pt>
    <dgm:pt modelId="{A30F9129-048E-DB4F-9A7F-6DF8E67E3CB6}" type="pres">
      <dgm:prSet presAssocID="{2EB67547-641B-2F4A-990A-A7B3BD56223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DC81400-569E-C544-99F6-F08C45D35EF5}" type="pres">
      <dgm:prSet presAssocID="{2EB67547-641B-2F4A-990A-A7B3BD562234}" presName="wedge3" presStyleLbl="node1" presStyleIdx="2" presStyleCnt="7"/>
      <dgm:spPr/>
    </dgm:pt>
    <dgm:pt modelId="{74388DC3-D93A-674F-8E41-4663FAED8837}" type="pres">
      <dgm:prSet presAssocID="{2EB67547-641B-2F4A-990A-A7B3BD562234}" presName="dummy3a" presStyleCnt="0"/>
      <dgm:spPr/>
    </dgm:pt>
    <dgm:pt modelId="{E2CAE76D-35EA-D745-AE1D-33CDD25AA259}" type="pres">
      <dgm:prSet presAssocID="{2EB67547-641B-2F4A-990A-A7B3BD562234}" presName="dummy3b" presStyleCnt="0"/>
      <dgm:spPr/>
    </dgm:pt>
    <dgm:pt modelId="{BEAD6D47-900C-BF47-8ACF-C404C22439BD}" type="pres">
      <dgm:prSet presAssocID="{2EB67547-641B-2F4A-990A-A7B3BD56223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512E128-B10C-4D46-9176-8CDF1383A1DC}" type="pres">
      <dgm:prSet presAssocID="{2EB67547-641B-2F4A-990A-A7B3BD562234}" presName="wedge4" presStyleLbl="node1" presStyleIdx="3" presStyleCnt="7"/>
      <dgm:spPr/>
    </dgm:pt>
    <dgm:pt modelId="{5E01BAF4-234D-A740-92A7-E4998FEFE4F4}" type="pres">
      <dgm:prSet presAssocID="{2EB67547-641B-2F4A-990A-A7B3BD562234}" presName="dummy4a" presStyleCnt="0"/>
      <dgm:spPr/>
    </dgm:pt>
    <dgm:pt modelId="{6BE5AD67-0041-BD41-BA3E-AE4BEBDD4792}" type="pres">
      <dgm:prSet presAssocID="{2EB67547-641B-2F4A-990A-A7B3BD562234}" presName="dummy4b" presStyleCnt="0"/>
      <dgm:spPr/>
    </dgm:pt>
    <dgm:pt modelId="{0791774A-0F78-1C42-8F69-F1AB1AA391C8}" type="pres">
      <dgm:prSet presAssocID="{2EB67547-641B-2F4A-990A-A7B3BD56223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FCD835A-F100-7348-9E78-D4732CD107FA}" type="pres">
      <dgm:prSet presAssocID="{2EB67547-641B-2F4A-990A-A7B3BD562234}" presName="wedge5" presStyleLbl="node1" presStyleIdx="4" presStyleCnt="7"/>
      <dgm:spPr/>
    </dgm:pt>
    <dgm:pt modelId="{9C77F5CE-F6A4-8D4D-B091-30C821615E21}" type="pres">
      <dgm:prSet presAssocID="{2EB67547-641B-2F4A-990A-A7B3BD562234}" presName="dummy5a" presStyleCnt="0"/>
      <dgm:spPr/>
    </dgm:pt>
    <dgm:pt modelId="{64F02CD3-A15E-8143-A25D-30994D9764F2}" type="pres">
      <dgm:prSet presAssocID="{2EB67547-641B-2F4A-990A-A7B3BD562234}" presName="dummy5b" presStyleCnt="0"/>
      <dgm:spPr/>
    </dgm:pt>
    <dgm:pt modelId="{CF9223FE-EE20-BD44-AD04-B748FB80BEEA}" type="pres">
      <dgm:prSet presAssocID="{2EB67547-641B-2F4A-990A-A7B3BD56223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C34252E-275E-0048-9AD6-54D1C340F1CF}" type="pres">
      <dgm:prSet presAssocID="{2EB67547-641B-2F4A-990A-A7B3BD562234}" presName="wedge6" presStyleLbl="node1" presStyleIdx="5" presStyleCnt="7"/>
      <dgm:spPr/>
    </dgm:pt>
    <dgm:pt modelId="{EEF2E715-05E5-D049-B83B-69AA6F749892}" type="pres">
      <dgm:prSet presAssocID="{2EB67547-641B-2F4A-990A-A7B3BD562234}" presName="dummy6a" presStyleCnt="0"/>
      <dgm:spPr/>
    </dgm:pt>
    <dgm:pt modelId="{403B2836-637A-6346-B871-B33AA5015CF4}" type="pres">
      <dgm:prSet presAssocID="{2EB67547-641B-2F4A-990A-A7B3BD562234}" presName="dummy6b" presStyleCnt="0"/>
      <dgm:spPr/>
    </dgm:pt>
    <dgm:pt modelId="{90D5DE3F-C88C-BD4C-8B1F-2B2B5CB2F332}" type="pres">
      <dgm:prSet presAssocID="{2EB67547-641B-2F4A-990A-A7B3BD56223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82CEF63-3BA4-1347-85DB-98CF57002EB6}" type="pres">
      <dgm:prSet presAssocID="{2EB67547-641B-2F4A-990A-A7B3BD562234}" presName="wedge7" presStyleLbl="node1" presStyleIdx="6" presStyleCnt="7"/>
      <dgm:spPr/>
    </dgm:pt>
    <dgm:pt modelId="{B0FE818C-7C20-2846-B13B-72A941C3E4FD}" type="pres">
      <dgm:prSet presAssocID="{2EB67547-641B-2F4A-990A-A7B3BD562234}" presName="dummy7a" presStyleCnt="0"/>
      <dgm:spPr/>
    </dgm:pt>
    <dgm:pt modelId="{C985D426-2CDF-7C4D-BE03-BEE6DBBF81F9}" type="pres">
      <dgm:prSet presAssocID="{2EB67547-641B-2F4A-990A-A7B3BD562234}" presName="dummy7b" presStyleCnt="0"/>
      <dgm:spPr/>
    </dgm:pt>
    <dgm:pt modelId="{EE75A4F0-EA61-E647-B5F3-39638AA1CD3E}" type="pres">
      <dgm:prSet presAssocID="{2EB67547-641B-2F4A-990A-A7B3BD56223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E6F980F4-8A44-3A4B-88DE-D5073E30F2DA}" type="pres">
      <dgm:prSet presAssocID="{63089ACB-4664-5D46-8E17-EBDD21D17759}" presName="arrowWedge1" presStyleLbl="fgSibTrans2D1" presStyleIdx="0" presStyleCnt="7"/>
      <dgm:spPr/>
    </dgm:pt>
    <dgm:pt modelId="{096E79DC-A480-6C4B-93EB-6E3ECE6E316F}" type="pres">
      <dgm:prSet presAssocID="{9B34FE01-DADE-5E44-A403-E5952BF2340C}" presName="arrowWedge2" presStyleLbl="fgSibTrans2D1" presStyleIdx="1" presStyleCnt="7"/>
      <dgm:spPr/>
    </dgm:pt>
    <dgm:pt modelId="{57DA16B4-A642-4748-81E1-764A226E23A7}" type="pres">
      <dgm:prSet presAssocID="{BB67923A-6172-D748-9EC4-8F61857DE784}" presName="arrowWedge3" presStyleLbl="fgSibTrans2D1" presStyleIdx="2" presStyleCnt="7"/>
      <dgm:spPr/>
    </dgm:pt>
    <dgm:pt modelId="{29DBB216-C546-3243-9E7B-99A82740D15F}" type="pres">
      <dgm:prSet presAssocID="{46BACDF7-3D2B-7148-A772-5181AFAAAE36}" presName="arrowWedge4" presStyleLbl="fgSibTrans2D1" presStyleIdx="3" presStyleCnt="7"/>
      <dgm:spPr/>
    </dgm:pt>
    <dgm:pt modelId="{64B2858C-EFEB-1843-B93D-9D6D264DB58B}" type="pres">
      <dgm:prSet presAssocID="{2815656C-101F-DA4E-B72D-9CE621D11B23}" presName="arrowWedge5" presStyleLbl="fgSibTrans2D1" presStyleIdx="4" presStyleCnt="7"/>
      <dgm:spPr/>
    </dgm:pt>
    <dgm:pt modelId="{CB7AC699-B42C-7049-94C4-144D1722A1BD}" type="pres">
      <dgm:prSet presAssocID="{1E8EC1CF-D919-5949-905A-DD026AEB24AA}" presName="arrowWedge6" presStyleLbl="fgSibTrans2D1" presStyleIdx="5" presStyleCnt="7"/>
      <dgm:spPr/>
    </dgm:pt>
    <dgm:pt modelId="{3A47B1B8-288B-8E46-837B-FE7A166C9242}" type="pres">
      <dgm:prSet presAssocID="{42B3AD4E-79F5-B846-83B1-21DCA5F3D90E}" presName="arrowWedge7" presStyleLbl="fgSibTrans2D1" presStyleIdx="6" presStyleCnt="7"/>
      <dgm:spPr/>
    </dgm:pt>
  </dgm:ptLst>
  <dgm:cxnLst>
    <dgm:cxn modelId="{B41F2E07-CD50-E348-B52B-4C115CADA659}" type="presOf" srcId="{F0F182AE-79F6-164D-946F-F05A5DA3041C}" destId="{CDC81400-569E-C544-99F6-F08C45D35EF5}" srcOrd="0" destOrd="0" presId="urn:microsoft.com/office/officeart/2005/8/layout/cycle8"/>
    <dgm:cxn modelId="{C23B3213-EF26-F94F-ABC4-76298BB841A7}" type="presOf" srcId="{E9353FB9-78E8-224B-A67D-F26783E8F699}" destId="{782CEF63-3BA4-1347-85DB-98CF57002EB6}" srcOrd="0" destOrd="0" presId="urn:microsoft.com/office/officeart/2005/8/layout/cycle8"/>
    <dgm:cxn modelId="{9E0E1A1A-46C6-EB4D-B1D3-687B5C09846F}" srcId="{2EB67547-641B-2F4A-990A-A7B3BD562234}" destId="{9DBB4796-6DC3-9247-AFBA-A6B926BF3658}" srcOrd="3" destOrd="0" parTransId="{338ABA80-320E-D245-BEA7-DDBC4C4320B4}" sibTransId="{46BACDF7-3D2B-7148-A772-5181AFAAAE36}"/>
    <dgm:cxn modelId="{92055E37-BA66-F14C-9C52-F655DADA93CA}" srcId="{2EB67547-641B-2F4A-990A-A7B3BD562234}" destId="{E9353FB9-78E8-224B-A67D-F26783E8F699}" srcOrd="6" destOrd="0" parTransId="{707306AA-5D35-8344-B647-4DA1867D31A4}" sibTransId="{42B3AD4E-79F5-B846-83B1-21DCA5F3D90E}"/>
    <dgm:cxn modelId="{D4FE184B-7F97-3441-B4F6-69E572A0FCC9}" type="presOf" srcId="{F0F182AE-79F6-164D-946F-F05A5DA3041C}" destId="{BEAD6D47-900C-BF47-8ACF-C404C22439BD}" srcOrd="1" destOrd="0" presId="urn:microsoft.com/office/officeart/2005/8/layout/cycle8"/>
    <dgm:cxn modelId="{85825652-584C-4E4C-AB63-F0CB74F79867}" type="presOf" srcId="{CF215717-FBD2-654B-9E27-3B3AFDBB0616}" destId="{CF9223FE-EE20-BD44-AD04-B748FB80BEEA}" srcOrd="1" destOrd="0" presId="urn:microsoft.com/office/officeart/2005/8/layout/cycle8"/>
    <dgm:cxn modelId="{0F4C8B60-45ED-254B-BBD9-F587A79D2DBF}" srcId="{2EB67547-641B-2F4A-990A-A7B3BD562234}" destId="{097F6D44-D48E-1B4B-948E-6677036EB274}" srcOrd="1" destOrd="0" parTransId="{B5A6A755-1256-C746-8D34-81FC86F8B8CC}" sibTransId="{9B34FE01-DADE-5E44-A403-E5952BF2340C}"/>
    <dgm:cxn modelId="{88B31166-64A4-E647-8BE5-FA42467C897D}" type="presOf" srcId="{0492D2E6-31DF-7347-B1D7-15D1EF0E821B}" destId="{02F0E928-703B-2246-9CF4-FEFE3B148DB3}" srcOrd="1" destOrd="0" presId="urn:microsoft.com/office/officeart/2005/8/layout/cycle8"/>
    <dgm:cxn modelId="{C6C40A6F-DB87-7A4C-976C-E225A5DF856B}" type="presOf" srcId="{E9353FB9-78E8-224B-A67D-F26783E8F699}" destId="{EE75A4F0-EA61-E647-B5F3-39638AA1CD3E}" srcOrd="1" destOrd="0" presId="urn:microsoft.com/office/officeart/2005/8/layout/cycle8"/>
    <dgm:cxn modelId="{2834C674-57BF-9E40-8EF7-3D566CFF4FF4}" srcId="{2EB67547-641B-2F4A-990A-A7B3BD562234}" destId="{F0F182AE-79F6-164D-946F-F05A5DA3041C}" srcOrd="2" destOrd="0" parTransId="{1B4D5086-4302-364E-8CF5-A016215617F7}" sibTransId="{BB67923A-6172-D748-9EC4-8F61857DE784}"/>
    <dgm:cxn modelId="{5C274D94-2186-9546-A508-7EF8180BFE49}" type="presOf" srcId="{097F6D44-D48E-1B4B-948E-6677036EB274}" destId="{B17D11D4-087F-8A40-B399-D1B6F80B36B3}" srcOrd="0" destOrd="0" presId="urn:microsoft.com/office/officeart/2005/8/layout/cycle8"/>
    <dgm:cxn modelId="{31685DB4-2715-234B-BCCB-B8DBE5D5ECB5}" type="presOf" srcId="{9DBB4796-6DC3-9247-AFBA-A6B926BF3658}" destId="{0791774A-0F78-1C42-8F69-F1AB1AA391C8}" srcOrd="1" destOrd="0" presId="urn:microsoft.com/office/officeart/2005/8/layout/cycle8"/>
    <dgm:cxn modelId="{8AA9FFDE-7855-4147-A753-7D75DEB14071}" type="presOf" srcId="{B9F61C9B-9B96-B945-B8C0-907E02F067C5}" destId="{3C34252E-275E-0048-9AD6-54D1C340F1CF}" srcOrd="0" destOrd="0" presId="urn:microsoft.com/office/officeart/2005/8/layout/cycle8"/>
    <dgm:cxn modelId="{ED53F0E5-E28D-5146-8A58-7CBB1EF0132F}" srcId="{2EB67547-641B-2F4A-990A-A7B3BD562234}" destId="{B9F61C9B-9B96-B945-B8C0-907E02F067C5}" srcOrd="5" destOrd="0" parTransId="{50F8B1C2-D3ED-B14E-8E49-174A07D33414}" sibTransId="{1E8EC1CF-D919-5949-905A-DD026AEB24AA}"/>
    <dgm:cxn modelId="{A4E15DE6-8785-EF42-8337-EAFFB73C591F}" type="presOf" srcId="{B9F61C9B-9B96-B945-B8C0-907E02F067C5}" destId="{90D5DE3F-C88C-BD4C-8B1F-2B2B5CB2F332}" srcOrd="1" destOrd="0" presId="urn:microsoft.com/office/officeart/2005/8/layout/cycle8"/>
    <dgm:cxn modelId="{87688FE6-A2C1-FD40-86B7-337714F8BC00}" type="presOf" srcId="{0492D2E6-31DF-7347-B1D7-15D1EF0E821B}" destId="{4BAB2047-FD7A-2142-91D1-5FDCB8153293}" srcOrd="0" destOrd="0" presId="urn:microsoft.com/office/officeart/2005/8/layout/cycle8"/>
    <dgm:cxn modelId="{D17B63E8-2D0E-6942-A33F-658A62066EDB}" type="presOf" srcId="{2EB67547-641B-2F4A-990A-A7B3BD562234}" destId="{EDB153DD-A7EA-C14A-B434-67C86FA9B103}" srcOrd="0" destOrd="0" presId="urn:microsoft.com/office/officeart/2005/8/layout/cycle8"/>
    <dgm:cxn modelId="{249A06EA-83ED-DF4B-8799-EB39A1C4D689}" type="presOf" srcId="{CF215717-FBD2-654B-9E27-3B3AFDBB0616}" destId="{4FCD835A-F100-7348-9E78-D4732CD107FA}" srcOrd="0" destOrd="0" presId="urn:microsoft.com/office/officeart/2005/8/layout/cycle8"/>
    <dgm:cxn modelId="{863BE3EA-74F6-A34D-81CF-AD423AC713F9}" type="presOf" srcId="{097F6D44-D48E-1B4B-948E-6677036EB274}" destId="{A30F9129-048E-DB4F-9A7F-6DF8E67E3CB6}" srcOrd="1" destOrd="0" presId="urn:microsoft.com/office/officeart/2005/8/layout/cycle8"/>
    <dgm:cxn modelId="{6E92A2F1-1A28-4F4D-8EF4-F0E2644F8E88}" srcId="{2EB67547-641B-2F4A-990A-A7B3BD562234}" destId="{0492D2E6-31DF-7347-B1D7-15D1EF0E821B}" srcOrd="0" destOrd="0" parTransId="{E1ABE33F-29EC-E84D-BB05-4864D1AE37FC}" sibTransId="{63089ACB-4664-5D46-8E17-EBDD21D17759}"/>
    <dgm:cxn modelId="{77AE9FF8-DC73-634F-9471-F2668F16BF19}" type="presOf" srcId="{9DBB4796-6DC3-9247-AFBA-A6B926BF3658}" destId="{6512E128-B10C-4D46-9176-8CDF1383A1DC}" srcOrd="0" destOrd="0" presId="urn:microsoft.com/office/officeart/2005/8/layout/cycle8"/>
    <dgm:cxn modelId="{516033FB-9FDA-B44A-A872-A7FAA47299CF}" srcId="{2EB67547-641B-2F4A-990A-A7B3BD562234}" destId="{CF215717-FBD2-654B-9E27-3B3AFDBB0616}" srcOrd="4" destOrd="0" parTransId="{E87863AE-49FD-1643-836F-23AD1A8F68AD}" sibTransId="{2815656C-101F-DA4E-B72D-9CE621D11B23}"/>
    <dgm:cxn modelId="{4E2D9040-2749-1540-A86D-74781912E2D0}" type="presParOf" srcId="{EDB153DD-A7EA-C14A-B434-67C86FA9B103}" destId="{4BAB2047-FD7A-2142-91D1-5FDCB8153293}" srcOrd="0" destOrd="0" presId="urn:microsoft.com/office/officeart/2005/8/layout/cycle8"/>
    <dgm:cxn modelId="{0150872F-B8CB-324B-BAC3-3C17623B94F6}" type="presParOf" srcId="{EDB153DD-A7EA-C14A-B434-67C86FA9B103}" destId="{BF9BD353-ADC0-BE4D-A074-65597DCBA304}" srcOrd="1" destOrd="0" presId="urn:microsoft.com/office/officeart/2005/8/layout/cycle8"/>
    <dgm:cxn modelId="{CA7319FF-F398-E54E-9B53-B018D696B32C}" type="presParOf" srcId="{EDB153DD-A7EA-C14A-B434-67C86FA9B103}" destId="{243E99C9-3D72-9E41-84A5-B5E9AF79E134}" srcOrd="2" destOrd="0" presId="urn:microsoft.com/office/officeart/2005/8/layout/cycle8"/>
    <dgm:cxn modelId="{064F627B-2AC1-C84A-BCE5-BBF01F407F80}" type="presParOf" srcId="{EDB153DD-A7EA-C14A-B434-67C86FA9B103}" destId="{02F0E928-703B-2246-9CF4-FEFE3B148DB3}" srcOrd="3" destOrd="0" presId="urn:microsoft.com/office/officeart/2005/8/layout/cycle8"/>
    <dgm:cxn modelId="{FAE028B9-E279-B84D-9DB9-16E72EDF7B56}" type="presParOf" srcId="{EDB153DD-A7EA-C14A-B434-67C86FA9B103}" destId="{B17D11D4-087F-8A40-B399-D1B6F80B36B3}" srcOrd="4" destOrd="0" presId="urn:microsoft.com/office/officeart/2005/8/layout/cycle8"/>
    <dgm:cxn modelId="{030FD39B-F094-434C-B780-E9F72CD08F03}" type="presParOf" srcId="{EDB153DD-A7EA-C14A-B434-67C86FA9B103}" destId="{D81530DC-1ABA-F945-81BA-49FE57B2ADF1}" srcOrd="5" destOrd="0" presId="urn:microsoft.com/office/officeart/2005/8/layout/cycle8"/>
    <dgm:cxn modelId="{96D34BC8-CB84-A141-ABCA-D4886BDA9F43}" type="presParOf" srcId="{EDB153DD-A7EA-C14A-B434-67C86FA9B103}" destId="{8B94804D-D56F-4845-ABBF-F78FB5ACBD43}" srcOrd="6" destOrd="0" presId="urn:microsoft.com/office/officeart/2005/8/layout/cycle8"/>
    <dgm:cxn modelId="{5F6AFFC7-507D-4E48-AB19-8D39D958D2B3}" type="presParOf" srcId="{EDB153DD-A7EA-C14A-B434-67C86FA9B103}" destId="{A30F9129-048E-DB4F-9A7F-6DF8E67E3CB6}" srcOrd="7" destOrd="0" presId="urn:microsoft.com/office/officeart/2005/8/layout/cycle8"/>
    <dgm:cxn modelId="{59F61DF1-C265-0441-A18F-CE23DC226567}" type="presParOf" srcId="{EDB153DD-A7EA-C14A-B434-67C86FA9B103}" destId="{CDC81400-569E-C544-99F6-F08C45D35EF5}" srcOrd="8" destOrd="0" presId="urn:microsoft.com/office/officeart/2005/8/layout/cycle8"/>
    <dgm:cxn modelId="{25E04E91-7ADE-5345-A3BE-A2FACE0E0F7B}" type="presParOf" srcId="{EDB153DD-A7EA-C14A-B434-67C86FA9B103}" destId="{74388DC3-D93A-674F-8E41-4663FAED8837}" srcOrd="9" destOrd="0" presId="urn:microsoft.com/office/officeart/2005/8/layout/cycle8"/>
    <dgm:cxn modelId="{451413AA-1E05-D441-BD57-8EB8E25D860F}" type="presParOf" srcId="{EDB153DD-A7EA-C14A-B434-67C86FA9B103}" destId="{E2CAE76D-35EA-D745-AE1D-33CDD25AA259}" srcOrd="10" destOrd="0" presId="urn:microsoft.com/office/officeart/2005/8/layout/cycle8"/>
    <dgm:cxn modelId="{DA67441C-5E25-D642-A6D7-98DA09373EDE}" type="presParOf" srcId="{EDB153DD-A7EA-C14A-B434-67C86FA9B103}" destId="{BEAD6D47-900C-BF47-8ACF-C404C22439BD}" srcOrd="11" destOrd="0" presId="urn:microsoft.com/office/officeart/2005/8/layout/cycle8"/>
    <dgm:cxn modelId="{ACBB309A-4B88-1A4C-BFDE-3BFDA06B0D57}" type="presParOf" srcId="{EDB153DD-A7EA-C14A-B434-67C86FA9B103}" destId="{6512E128-B10C-4D46-9176-8CDF1383A1DC}" srcOrd="12" destOrd="0" presId="urn:microsoft.com/office/officeart/2005/8/layout/cycle8"/>
    <dgm:cxn modelId="{5BD403CB-D3C0-514F-B0FA-19502BC04635}" type="presParOf" srcId="{EDB153DD-A7EA-C14A-B434-67C86FA9B103}" destId="{5E01BAF4-234D-A740-92A7-E4998FEFE4F4}" srcOrd="13" destOrd="0" presId="urn:microsoft.com/office/officeart/2005/8/layout/cycle8"/>
    <dgm:cxn modelId="{E579077B-8FDB-434A-B8D0-E3FBEBFE6774}" type="presParOf" srcId="{EDB153DD-A7EA-C14A-B434-67C86FA9B103}" destId="{6BE5AD67-0041-BD41-BA3E-AE4BEBDD4792}" srcOrd="14" destOrd="0" presId="urn:microsoft.com/office/officeart/2005/8/layout/cycle8"/>
    <dgm:cxn modelId="{F3E65058-B588-7741-A089-D2F1EE5AC88F}" type="presParOf" srcId="{EDB153DD-A7EA-C14A-B434-67C86FA9B103}" destId="{0791774A-0F78-1C42-8F69-F1AB1AA391C8}" srcOrd="15" destOrd="0" presId="urn:microsoft.com/office/officeart/2005/8/layout/cycle8"/>
    <dgm:cxn modelId="{FFC0C06B-1DFA-2B43-91CF-19595766CEED}" type="presParOf" srcId="{EDB153DD-A7EA-C14A-B434-67C86FA9B103}" destId="{4FCD835A-F100-7348-9E78-D4732CD107FA}" srcOrd="16" destOrd="0" presId="urn:microsoft.com/office/officeart/2005/8/layout/cycle8"/>
    <dgm:cxn modelId="{5903B610-AE62-9A43-95E2-805C71341024}" type="presParOf" srcId="{EDB153DD-A7EA-C14A-B434-67C86FA9B103}" destId="{9C77F5CE-F6A4-8D4D-B091-30C821615E21}" srcOrd="17" destOrd="0" presId="urn:microsoft.com/office/officeart/2005/8/layout/cycle8"/>
    <dgm:cxn modelId="{0B927877-ECD4-354D-BB3D-1121031CE882}" type="presParOf" srcId="{EDB153DD-A7EA-C14A-B434-67C86FA9B103}" destId="{64F02CD3-A15E-8143-A25D-30994D9764F2}" srcOrd="18" destOrd="0" presId="urn:microsoft.com/office/officeart/2005/8/layout/cycle8"/>
    <dgm:cxn modelId="{2D2D47B8-C94D-3346-9F9F-5E49BEEB5276}" type="presParOf" srcId="{EDB153DD-A7EA-C14A-B434-67C86FA9B103}" destId="{CF9223FE-EE20-BD44-AD04-B748FB80BEEA}" srcOrd="19" destOrd="0" presId="urn:microsoft.com/office/officeart/2005/8/layout/cycle8"/>
    <dgm:cxn modelId="{343DDA2D-76B5-494E-8DC3-7744502426F2}" type="presParOf" srcId="{EDB153DD-A7EA-C14A-B434-67C86FA9B103}" destId="{3C34252E-275E-0048-9AD6-54D1C340F1CF}" srcOrd="20" destOrd="0" presId="urn:microsoft.com/office/officeart/2005/8/layout/cycle8"/>
    <dgm:cxn modelId="{9B542068-AFC0-0944-8FF3-DD98F1E01275}" type="presParOf" srcId="{EDB153DD-A7EA-C14A-B434-67C86FA9B103}" destId="{EEF2E715-05E5-D049-B83B-69AA6F749892}" srcOrd="21" destOrd="0" presId="urn:microsoft.com/office/officeart/2005/8/layout/cycle8"/>
    <dgm:cxn modelId="{6FE8A7C9-47C0-6D49-95BD-F286F8523EE7}" type="presParOf" srcId="{EDB153DD-A7EA-C14A-B434-67C86FA9B103}" destId="{403B2836-637A-6346-B871-B33AA5015CF4}" srcOrd="22" destOrd="0" presId="urn:microsoft.com/office/officeart/2005/8/layout/cycle8"/>
    <dgm:cxn modelId="{EF8B9C60-BFCB-2648-ABB7-E01C0AF7E102}" type="presParOf" srcId="{EDB153DD-A7EA-C14A-B434-67C86FA9B103}" destId="{90D5DE3F-C88C-BD4C-8B1F-2B2B5CB2F332}" srcOrd="23" destOrd="0" presId="urn:microsoft.com/office/officeart/2005/8/layout/cycle8"/>
    <dgm:cxn modelId="{9FF00365-B9B0-5946-AFCB-3DCEC90C2E4E}" type="presParOf" srcId="{EDB153DD-A7EA-C14A-B434-67C86FA9B103}" destId="{782CEF63-3BA4-1347-85DB-98CF57002EB6}" srcOrd="24" destOrd="0" presId="urn:microsoft.com/office/officeart/2005/8/layout/cycle8"/>
    <dgm:cxn modelId="{8A6F8B0F-4378-5C45-9484-4730B2F9886B}" type="presParOf" srcId="{EDB153DD-A7EA-C14A-B434-67C86FA9B103}" destId="{B0FE818C-7C20-2846-B13B-72A941C3E4FD}" srcOrd="25" destOrd="0" presId="urn:microsoft.com/office/officeart/2005/8/layout/cycle8"/>
    <dgm:cxn modelId="{7B79DB73-0ADB-7949-964E-09400D77D627}" type="presParOf" srcId="{EDB153DD-A7EA-C14A-B434-67C86FA9B103}" destId="{C985D426-2CDF-7C4D-BE03-BEE6DBBF81F9}" srcOrd="26" destOrd="0" presId="urn:microsoft.com/office/officeart/2005/8/layout/cycle8"/>
    <dgm:cxn modelId="{20DF46E6-1F30-1847-A0B7-8EB128DEF338}" type="presParOf" srcId="{EDB153DD-A7EA-C14A-B434-67C86FA9B103}" destId="{EE75A4F0-EA61-E647-B5F3-39638AA1CD3E}" srcOrd="27" destOrd="0" presId="urn:microsoft.com/office/officeart/2005/8/layout/cycle8"/>
    <dgm:cxn modelId="{AB75438D-BCFC-0B43-A96B-A2A3B59B4CA0}" type="presParOf" srcId="{EDB153DD-A7EA-C14A-B434-67C86FA9B103}" destId="{E6F980F4-8A44-3A4B-88DE-D5073E30F2DA}" srcOrd="28" destOrd="0" presId="urn:microsoft.com/office/officeart/2005/8/layout/cycle8"/>
    <dgm:cxn modelId="{69C709F1-1702-A341-9D62-7401A0BAB598}" type="presParOf" srcId="{EDB153DD-A7EA-C14A-B434-67C86FA9B103}" destId="{096E79DC-A480-6C4B-93EB-6E3ECE6E316F}" srcOrd="29" destOrd="0" presId="urn:microsoft.com/office/officeart/2005/8/layout/cycle8"/>
    <dgm:cxn modelId="{E3D39B37-4AD7-8748-B2D7-5903D1A47C09}" type="presParOf" srcId="{EDB153DD-A7EA-C14A-B434-67C86FA9B103}" destId="{57DA16B4-A642-4748-81E1-764A226E23A7}" srcOrd="30" destOrd="0" presId="urn:microsoft.com/office/officeart/2005/8/layout/cycle8"/>
    <dgm:cxn modelId="{4E0FF71B-6360-2A40-AFD2-0795569248C2}" type="presParOf" srcId="{EDB153DD-A7EA-C14A-B434-67C86FA9B103}" destId="{29DBB216-C546-3243-9E7B-99A82740D15F}" srcOrd="31" destOrd="0" presId="urn:microsoft.com/office/officeart/2005/8/layout/cycle8"/>
    <dgm:cxn modelId="{E69FB41B-2D33-FE47-B5A4-6BA10D5790C2}" type="presParOf" srcId="{EDB153DD-A7EA-C14A-B434-67C86FA9B103}" destId="{64B2858C-EFEB-1843-B93D-9D6D264DB58B}" srcOrd="32" destOrd="0" presId="urn:microsoft.com/office/officeart/2005/8/layout/cycle8"/>
    <dgm:cxn modelId="{E4ED7D38-360F-224B-A6E5-603C12149DDB}" type="presParOf" srcId="{EDB153DD-A7EA-C14A-B434-67C86FA9B103}" destId="{CB7AC699-B42C-7049-94C4-144D1722A1BD}" srcOrd="33" destOrd="0" presId="urn:microsoft.com/office/officeart/2005/8/layout/cycle8"/>
    <dgm:cxn modelId="{72E931B0-63EB-334F-A45C-148D858BBB39}" type="presParOf" srcId="{EDB153DD-A7EA-C14A-B434-67C86FA9B103}" destId="{3A47B1B8-288B-8E46-837B-FE7A166C9242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B67547-641B-2F4A-990A-A7B3BD562234}" type="doc">
      <dgm:prSet loTypeId="urn:microsoft.com/office/officeart/2005/8/layout/cycle8" loCatId="" qsTypeId="urn:microsoft.com/office/officeart/2005/8/quickstyle/simple1" qsCatId="simple" csTypeId="urn:microsoft.com/office/officeart/2005/8/colors/colorful1" csCatId="colorful" phldr="1"/>
      <dgm:spPr/>
    </dgm:pt>
    <dgm:pt modelId="{097F6D44-D48E-1B4B-948E-6677036EB274}">
      <dgm:prSet phldrT="[Text]"/>
      <dgm:spPr/>
      <dgm:t>
        <a:bodyPr/>
        <a:lstStyle/>
        <a:p>
          <a:r>
            <a:rPr lang="en-GB" dirty="0"/>
            <a:t>Equity</a:t>
          </a:r>
        </a:p>
      </dgm:t>
    </dgm:pt>
    <dgm:pt modelId="{B5A6A755-1256-C746-8D34-81FC86F8B8CC}" type="parTrans" cxnId="{0F4C8B60-45ED-254B-BBD9-F587A79D2DBF}">
      <dgm:prSet/>
      <dgm:spPr/>
      <dgm:t>
        <a:bodyPr/>
        <a:lstStyle/>
        <a:p>
          <a:endParaRPr lang="en-GB"/>
        </a:p>
      </dgm:t>
    </dgm:pt>
    <dgm:pt modelId="{9B34FE01-DADE-5E44-A403-E5952BF2340C}" type="sibTrans" cxnId="{0F4C8B60-45ED-254B-BBD9-F587A79D2DBF}">
      <dgm:prSet/>
      <dgm:spPr/>
      <dgm:t>
        <a:bodyPr/>
        <a:lstStyle/>
        <a:p>
          <a:endParaRPr lang="en-GB"/>
        </a:p>
      </dgm:t>
    </dgm:pt>
    <dgm:pt modelId="{B9F61C9B-9B96-B945-B8C0-907E02F067C5}">
      <dgm:prSet phldrT="[Text]"/>
      <dgm:spPr/>
      <dgm:t>
        <a:bodyPr/>
        <a:lstStyle/>
        <a:p>
          <a:r>
            <a:rPr lang="en-GB"/>
            <a:t>Research</a:t>
          </a:r>
        </a:p>
      </dgm:t>
    </dgm:pt>
    <dgm:pt modelId="{50F8B1C2-D3ED-B14E-8E49-174A07D33414}" type="parTrans" cxnId="{ED53F0E5-E28D-5146-8A58-7CBB1EF0132F}">
      <dgm:prSet/>
      <dgm:spPr/>
      <dgm:t>
        <a:bodyPr/>
        <a:lstStyle/>
        <a:p>
          <a:endParaRPr lang="en-GB"/>
        </a:p>
      </dgm:t>
    </dgm:pt>
    <dgm:pt modelId="{1E8EC1CF-D919-5949-905A-DD026AEB24AA}" type="sibTrans" cxnId="{ED53F0E5-E28D-5146-8A58-7CBB1EF0132F}">
      <dgm:prSet/>
      <dgm:spPr/>
      <dgm:t>
        <a:bodyPr/>
        <a:lstStyle/>
        <a:p>
          <a:endParaRPr lang="en-GB"/>
        </a:p>
      </dgm:t>
    </dgm:pt>
    <dgm:pt modelId="{E9353FB9-78E8-224B-A67D-F26783E8F699}">
      <dgm:prSet phldrT="[Text]"/>
      <dgm:spPr/>
      <dgm:t>
        <a:bodyPr/>
        <a:lstStyle/>
        <a:p>
          <a:r>
            <a:rPr lang="en-GB" dirty="0"/>
            <a:t>Ethics</a:t>
          </a:r>
        </a:p>
      </dgm:t>
    </dgm:pt>
    <dgm:pt modelId="{707306AA-5D35-8344-B647-4DA1867D31A4}" type="parTrans" cxnId="{92055E37-BA66-F14C-9C52-F655DADA93CA}">
      <dgm:prSet/>
      <dgm:spPr/>
      <dgm:t>
        <a:bodyPr/>
        <a:lstStyle/>
        <a:p>
          <a:endParaRPr lang="en-GB"/>
        </a:p>
      </dgm:t>
    </dgm:pt>
    <dgm:pt modelId="{42B3AD4E-79F5-B846-83B1-21DCA5F3D90E}" type="sibTrans" cxnId="{92055E37-BA66-F14C-9C52-F655DADA93CA}">
      <dgm:prSet/>
      <dgm:spPr/>
      <dgm:t>
        <a:bodyPr/>
        <a:lstStyle/>
        <a:p>
          <a:endParaRPr lang="en-GB"/>
        </a:p>
      </dgm:t>
    </dgm:pt>
    <dgm:pt modelId="{F0F182AE-79F6-164D-946F-F05A5DA3041C}">
      <dgm:prSet/>
      <dgm:spPr/>
      <dgm:t>
        <a:bodyPr/>
        <a:lstStyle/>
        <a:p>
          <a:r>
            <a:rPr lang="en-GB"/>
            <a:t>Policy</a:t>
          </a:r>
        </a:p>
      </dgm:t>
    </dgm:pt>
    <dgm:pt modelId="{1B4D5086-4302-364E-8CF5-A016215617F7}" type="parTrans" cxnId="{2834C674-57BF-9E40-8EF7-3D566CFF4FF4}">
      <dgm:prSet/>
      <dgm:spPr/>
      <dgm:t>
        <a:bodyPr/>
        <a:lstStyle/>
        <a:p>
          <a:endParaRPr lang="en-GB"/>
        </a:p>
      </dgm:t>
    </dgm:pt>
    <dgm:pt modelId="{BB67923A-6172-D748-9EC4-8F61857DE784}" type="sibTrans" cxnId="{2834C674-57BF-9E40-8EF7-3D566CFF4FF4}">
      <dgm:prSet/>
      <dgm:spPr/>
      <dgm:t>
        <a:bodyPr/>
        <a:lstStyle/>
        <a:p>
          <a:endParaRPr lang="en-GB"/>
        </a:p>
      </dgm:t>
    </dgm:pt>
    <dgm:pt modelId="{9DBB4796-6DC3-9247-AFBA-A6B926BF3658}">
      <dgm:prSet/>
      <dgm:spPr/>
      <dgm:t>
        <a:bodyPr/>
        <a:lstStyle/>
        <a:p>
          <a:r>
            <a:rPr lang="en-GB" dirty="0"/>
            <a:t>Resources for staff and students</a:t>
          </a:r>
        </a:p>
      </dgm:t>
    </dgm:pt>
    <dgm:pt modelId="{338ABA80-320E-D245-BEA7-DDBC4C4320B4}" type="parTrans" cxnId="{9E0E1A1A-46C6-EB4D-B1D3-687B5C09846F}">
      <dgm:prSet/>
      <dgm:spPr/>
      <dgm:t>
        <a:bodyPr/>
        <a:lstStyle/>
        <a:p>
          <a:endParaRPr lang="en-GB"/>
        </a:p>
      </dgm:t>
    </dgm:pt>
    <dgm:pt modelId="{46BACDF7-3D2B-7148-A772-5181AFAAAE36}" type="sibTrans" cxnId="{9E0E1A1A-46C6-EB4D-B1D3-687B5C09846F}">
      <dgm:prSet/>
      <dgm:spPr/>
      <dgm:t>
        <a:bodyPr/>
        <a:lstStyle/>
        <a:p>
          <a:endParaRPr lang="en-GB"/>
        </a:p>
      </dgm:t>
    </dgm:pt>
    <dgm:pt modelId="{CF215717-FBD2-654B-9E27-3B3AFDBB0616}">
      <dgm:prSet/>
      <dgm:spPr/>
      <dgm:t>
        <a:bodyPr/>
        <a:lstStyle/>
        <a:p>
          <a:r>
            <a:rPr lang="en-GB" dirty="0"/>
            <a:t>Wellbeing and Safety</a:t>
          </a:r>
        </a:p>
      </dgm:t>
    </dgm:pt>
    <dgm:pt modelId="{E87863AE-49FD-1643-836F-23AD1A8F68AD}" type="parTrans" cxnId="{516033FB-9FDA-B44A-A872-A7FAA47299CF}">
      <dgm:prSet/>
      <dgm:spPr/>
      <dgm:t>
        <a:bodyPr/>
        <a:lstStyle/>
        <a:p>
          <a:endParaRPr lang="en-GB"/>
        </a:p>
      </dgm:t>
    </dgm:pt>
    <dgm:pt modelId="{2815656C-101F-DA4E-B72D-9CE621D11B23}" type="sibTrans" cxnId="{516033FB-9FDA-B44A-A872-A7FAA47299CF}">
      <dgm:prSet/>
      <dgm:spPr/>
      <dgm:t>
        <a:bodyPr/>
        <a:lstStyle/>
        <a:p>
          <a:endParaRPr lang="en-GB"/>
        </a:p>
      </dgm:t>
    </dgm:pt>
    <dgm:pt modelId="{0492D2E6-31DF-7347-B1D7-15D1EF0E821B}">
      <dgm:prSet phldrT="[Text]"/>
      <dgm:spPr/>
      <dgm:t>
        <a:bodyPr/>
        <a:lstStyle/>
        <a:p>
          <a:r>
            <a:rPr lang="en-GB"/>
            <a:t>Governance</a:t>
          </a:r>
          <a:endParaRPr lang="en-GB" dirty="0"/>
        </a:p>
      </dgm:t>
    </dgm:pt>
    <dgm:pt modelId="{E1ABE33F-29EC-E84D-BB05-4864D1AE37FC}" type="parTrans" cxnId="{6E92A2F1-1A28-4F4D-8EF4-F0E2644F8E88}">
      <dgm:prSet/>
      <dgm:spPr/>
      <dgm:t>
        <a:bodyPr/>
        <a:lstStyle/>
        <a:p>
          <a:endParaRPr lang="en-GB"/>
        </a:p>
      </dgm:t>
    </dgm:pt>
    <dgm:pt modelId="{63089ACB-4664-5D46-8E17-EBDD21D17759}" type="sibTrans" cxnId="{6E92A2F1-1A28-4F4D-8EF4-F0E2644F8E88}">
      <dgm:prSet/>
      <dgm:spPr/>
      <dgm:t>
        <a:bodyPr/>
        <a:lstStyle/>
        <a:p>
          <a:endParaRPr lang="en-GB"/>
        </a:p>
      </dgm:t>
    </dgm:pt>
    <dgm:pt modelId="{EDB153DD-A7EA-C14A-B434-67C86FA9B103}" type="pres">
      <dgm:prSet presAssocID="{2EB67547-641B-2F4A-990A-A7B3BD562234}" presName="compositeShape" presStyleCnt="0">
        <dgm:presLayoutVars>
          <dgm:chMax val="7"/>
          <dgm:dir/>
          <dgm:resizeHandles val="exact"/>
        </dgm:presLayoutVars>
      </dgm:prSet>
      <dgm:spPr/>
    </dgm:pt>
    <dgm:pt modelId="{4BAB2047-FD7A-2142-91D1-5FDCB8153293}" type="pres">
      <dgm:prSet presAssocID="{2EB67547-641B-2F4A-990A-A7B3BD562234}" presName="wedge1" presStyleLbl="node1" presStyleIdx="0" presStyleCnt="7"/>
      <dgm:spPr/>
    </dgm:pt>
    <dgm:pt modelId="{BF9BD353-ADC0-BE4D-A074-65597DCBA304}" type="pres">
      <dgm:prSet presAssocID="{2EB67547-641B-2F4A-990A-A7B3BD562234}" presName="dummy1a" presStyleCnt="0"/>
      <dgm:spPr/>
    </dgm:pt>
    <dgm:pt modelId="{243E99C9-3D72-9E41-84A5-B5E9AF79E134}" type="pres">
      <dgm:prSet presAssocID="{2EB67547-641B-2F4A-990A-A7B3BD562234}" presName="dummy1b" presStyleCnt="0"/>
      <dgm:spPr/>
    </dgm:pt>
    <dgm:pt modelId="{02F0E928-703B-2246-9CF4-FEFE3B148DB3}" type="pres">
      <dgm:prSet presAssocID="{2EB67547-641B-2F4A-990A-A7B3BD562234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B17D11D4-087F-8A40-B399-D1B6F80B36B3}" type="pres">
      <dgm:prSet presAssocID="{2EB67547-641B-2F4A-990A-A7B3BD562234}" presName="wedge2" presStyleLbl="node1" presStyleIdx="1" presStyleCnt="7"/>
      <dgm:spPr/>
    </dgm:pt>
    <dgm:pt modelId="{D81530DC-1ABA-F945-81BA-49FE57B2ADF1}" type="pres">
      <dgm:prSet presAssocID="{2EB67547-641B-2F4A-990A-A7B3BD562234}" presName="dummy2a" presStyleCnt="0"/>
      <dgm:spPr/>
    </dgm:pt>
    <dgm:pt modelId="{8B94804D-D56F-4845-ABBF-F78FB5ACBD43}" type="pres">
      <dgm:prSet presAssocID="{2EB67547-641B-2F4A-990A-A7B3BD562234}" presName="dummy2b" presStyleCnt="0"/>
      <dgm:spPr/>
    </dgm:pt>
    <dgm:pt modelId="{A30F9129-048E-DB4F-9A7F-6DF8E67E3CB6}" type="pres">
      <dgm:prSet presAssocID="{2EB67547-641B-2F4A-990A-A7B3BD562234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CDC81400-569E-C544-99F6-F08C45D35EF5}" type="pres">
      <dgm:prSet presAssocID="{2EB67547-641B-2F4A-990A-A7B3BD562234}" presName="wedge3" presStyleLbl="node1" presStyleIdx="2" presStyleCnt="7"/>
      <dgm:spPr/>
    </dgm:pt>
    <dgm:pt modelId="{74388DC3-D93A-674F-8E41-4663FAED8837}" type="pres">
      <dgm:prSet presAssocID="{2EB67547-641B-2F4A-990A-A7B3BD562234}" presName="dummy3a" presStyleCnt="0"/>
      <dgm:spPr/>
    </dgm:pt>
    <dgm:pt modelId="{E2CAE76D-35EA-D745-AE1D-33CDD25AA259}" type="pres">
      <dgm:prSet presAssocID="{2EB67547-641B-2F4A-990A-A7B3BD562234}" presName="dummy3b" presStyleCnt="0"/>
      <dgm:spPr/>
    </dgm:pt>
    <dgm:pt modelId="{BEAD6D47-900C-BF47-8ACF-C404C22439BD}" type="pres">
      <dgm:prSet presAssocID="{2EB67547-641B-2F4A-990A-A7B3BD562234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6512E128-B10C-4D46-9176-8CDF1383A1DC}" type="pres">
      <dgm:prSet presAssocID="{2EB67547-641B-2F4A-990A-A7B3BD562234}" presName="wedge4" presStyleLbl="node1" presStyleIdx="3" presStyleCnt="7"/>
      <dgm:spPr/>
    </dgm:pt>
    <dgm:pt modelId="{5E01BAF4-234D-A740-92A7-E4998FEFE4F4}" type="pres">
      <dgm:prSet presAssocID="{2EB67547-641B-2F4A-990A-A7B3BD562234}" presName="dummy4a" presStyleCnt="0"/>
      <dgm:spPr/>
    </dgm:pt>
    <dgm:pt modelId="{6BE5AD67-0041-BD41-BA3E-AE4BEBDD4792}" type="pres">
      <dgm:prSet presAssocID="{2EB67547-641B-2F4A-990A-A7B3BD562234}" presName="dummy4b" presStyleCnt="0"/>
      <dgm:spPr/>
    </dgm:pt>
    <dgm:pt modelId="{0791774A-0F78-1C42-8F69-F1AB1AA391C8}" type="pres">
      <dgm:prSet presAssocID="{2EB67547-641B-2F4A-990A-A7B3BD562234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FCD835A-F100-7348-9E78-D4732CD107FA}" type="pres">
      <dgm:prSet presAssocID="{2EB67547-641B-2F4A-990A-A7B3BD562234}" presName="wedge5" presStyleLbl="node1" presStyleIdx="4" presStyleCnt="7"/>
      <dgm:spPr/>
    </dgm:pt>
    <dgm:pt modelId="{9C77F5CE-F6A4-8D4D-B091-30C821615E21}" type="pres">
      <dgm:prSet presAssocID="{2EB67547-641B-2F4A-990A-A7B3BD562234}" presName="dummy5a" presStyleCnt="0"/>
      <dgm:spPr/>
    </dgm:pt>
    <dgm:pt modelId="{64F02CD3-A15E-8143-A25D-30994D9764F2}" type="pres">
      <dgm:prSet presAssocID="{2EB67547-641B-2F4A-990A-A7B3BD562234}" presName="dummy5b" presStyleCnt="0"/>
      <dgm:spPr/>
    </dgm:pt>
    <dgm:pt modelId="{CF9223FE-EE20-BD44-AD04-B748FB80BEEA}" type="pres">
      <dgm:prSet presAssocID="{2EB67547-641B-2F4A-990A-A7B3BD562234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3C34252E-275E-0048-9AD6-54D1C340F1CF}" type="pres">
      <dgm:prSet presAssocID="{2EB67547-641B-2F4A-990A-A7B3BD562234}" presName="wedge6" presStyleLbl="node1" presStyleIdx="5" presStyleCnt="7"/>
      <dgm:spPr/>
    </dgm:pt>
    <dgm:pt modelId="{EEF2E715-05E5-D049-B83B-69AA6F749892}" type="pres">
      <dgm:prSet presAssocID="{2EB67547-641B-2F4A-990A-A7B3BD562234}" presName="dummy6a" presStyleCnt="0"/>
      <dgm:spPr/>
    </dgm:pt>
    <dgm:pt modelId="{403B2836-637A-6346-B871-B33AA5015CF4}" type="pres">
      <dgm:prSet presAssocID="{2EB67547-641B-2F4A-990A-A7B3BD562234}" presName="dummy6b" presStyleCnt="0"/>
      <dgm:spPr/>
    </dgm:pt>
    <dgm:pt modelId="{90D5DE3F-C88C-BD4C-8B1F-2B2B5CB2F332}" type="pres">
      <dgm:prSet presAssocID="{2EB67547-641B-2F4A-990A-A7B3BD562234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782CEF63-3BA4-1347-85DB-98CF57002EB6}" type="pres">
      <dgm:prSet presAssocID="{2EB67547-641B-2F4A-990A-A7B3BD562234}" presName="wedge7" presStyleLbl="node1" presStyleIdx="6" presStyleCnt="7"/>
      <dgm:spPr/>
    </dgm:pt>
    <dgm:pt modelId="{B0FE818C-7C20-2846-B13B-72A941C3E4FD}" type="pres">
      <dgm:prSet presAssocID="{2EB67547-641B-2F4A-990A-A7B3BD562234}" presName="dummy7a" presStyleCnt="0"/>
      <dgm:spPr/>
    </dgm:pt>
    <dgm:pt modelId="{C985D426-2CDF-7C4D-BE03-BEE6DBBF81F9}" type="pres">
      <dgm:prSet presAssocID="{2EB67547-641B-2F4A-990A-A7B3BD562234}" presName="dummy7b" presStyleCnt="0"/>
      <dgm:spPr/>
    </dgm:pt>
    <dgm:pt modelId="{EE75A4F0-EA61-E647-B5F3-39638AA1CD3E}" type="pres">
      <dgm:prSet presAssocID="{2EB67547-641B-2F4A-990A-A7B3BD562234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  <dgm:pt modelId="{E6F980F4-8A44-3A4B-88DE-D5073E30F2DA}" type="pres">
      <dgm:prSet presAssocID="{63089ACB-4664-5D46-8E17-EBDD21D17759}" presName="arrowWedge1" presStyleLbl="fgSibTrans2D1" presStyleIdx="0" presStyleCnt="7"/>
      <dgm:spPr/>
    </dgm:pt>
    <dgm:pt modelId="{096E79DC-A480-6C4B-93EB-6E3ECE6E316F}" type="pres">
      <dgm:prSet presAssocID="{9B34FE01-DADE-5E44-A403-E5952BF2340C}" presName="arrowWedge2" presStyleLbl="fgSibTrans2D1" presStyleIdx="1" presStyleCnt="7"/>
      <dgm:spPr/>
    </dgm:pt>
    <dgm:pt modelId="{57DA16B4-A642-4748-81E1-764A226E23A7}" type="pres">
      <dgm:prSet presAssocID="{BB67923A-6172-D748-9EC4-8F61857DE784}" presName="arrowWedge3" presStyleLbl="fgSibTrans2D1" presStyleIdx="2" presStyleCnt="7"/>
      <dgm:spPr/>
    </dgm:pt>
    <dgm:pt modelId="{29DBB216-C546-3243-9E7B-99A82740D15F}" type="pres">
      <dgm:prSet presAssocID="{46BACDF7-3D2B-7148-A772-5181AFAAAE36}" presName="arrowWedge4" presStyleLbl="fgSibTrans2D1" presStyleIdx="3" presStyleCnt="7"/>
      <dgm:spPr/>
    </dgm:pt>
    <dgm:pt modelId="{64B2858C-EFEB-1843-B93D-9D6D264DB58B}" type="pres">
      <dgm:prSet presAssocID="{2815656C-101F-DA4E-B72D-9CE621D11B23}" presName="arrowWedge5" presStyleLbl="fgSibTrans2D1" presStyleIdx="4" presStyleCnt="7"/>
      <dgm:spPr/>
    </dgm:pt>
    <dgm:pt modelId="{CB7AC699-B42C-7049-94C4-144D1722A1BD}" type="pres">
      <dgm:prSet presAssocID="{1E8EC1CF-D919-5949-905A-DD026AEB24AA}" presName="arrowWedge6" presStyleLbl="fgSibTrans2D1" presStyleIdx="5" presStyleCnt="7"/>
      <dgm:spPr/>
    </dgm:pt>
    <dgm:pt modelId="{3A47B1B8-288B-8E46-837B-FE7A166C9242}" type="pres">
      <dgm:prSet presAssocID="{42B3AD4E-79F5-B846-83B1-21DCA5F3D90E}" presName="arrowWedge7" presStyleLbl="fgSibTrans2D1" presStyleIdx="6" presStyleCnt="7"/>
      <dgm:spPr/>
    </dgm:pt>
  </dgm:ptLst>
  <dgm:cxnLst>
    <dgm:cxn modelId="{B41F2E07-CD50-E348-B52B-4C115CADA659}" type="presOf" srcId="{F0F182AE-79F6-164D-946F-F05A5DA3041C}" destId="{CDC81400-569E-C544-99F6-F08C45D35EF5}" srcOrd="0" destOrd="0" presId="urn:microsoft.com/office/officeart/2005/8/layout/cycle8"/>
    <dgm:cxn modelId="{C23B3213-EF26-F94F-ABC4-76298BB841A7}" type="presOf" srcId="{E9353FB9-78E8-224B-A67D-F26783E8F699}" destId="{782CEF63-3BA4-1347-85DB-98CF57002EB6}" srcOrd="0" destOrd="0" presId="urn:microsoft.com/office/officeart/2005/8/layout/cycle8"/>
    <dgm:cxn modelId="{9E0E1A1A-46C6-EB4D-B1D3-687B5C09846F}" srcId="{2EB67547-641B-2F4A-990A-A7B3BD562234}" destId="{9DBB4796-6DC3-9247-AFBA-A6B926BF3658}" srcOrd="3" destOrd="0" parTransId="{338ABA80-320E-D245-BEA7-DDBC4C4320B4}" sibTransId="{46BACDF7-3D2B-7148-A772-5181AFAAAE36}"/>
    <dgm:cxn modelId="{92055E37-BA66-F14C-9C52-F655DADA93CA}" srcId="{2EB67547-641B-2F4A-990A-A7B3BD562234}" destId="{E9353FB9-78E8-224B-A67D-F26783E8F699}" srcOrd="6" destOrd="0" parTransId="{707306AA-5D35-8344-B647-4DA1867D31A4}" sibTransId="{42B3AD4E-79F5-B846-83B1-21DCA5F3D90E}"/>
    <dgm:cxn modelId="{D4FE184B-7F97-3441-B4F6-69E572A0FCC9}" type="presOf" srcId="{F0F182AE-79F6-164D-946F-F05A5DA3041C}" destId="{BEAD6D47-900C-BF47-8ACF-C404C22439BD}" srcOrd="1" destOrd="0" presId="urn:microsoft.com/office/officeart/2005/8/layout/cycle8"/>
    <dgm:cxn modelId="{85825652-584C-4E4C-AB63-F0CB74F79867}" type="presOf" srcId="{CF215717-FBD2-654B-9E27-3B3AFDBB0616}" destId="{CF9223FE-EE20-BD44-AD04-B748FB80BEEA}" srcOrd="1" destOrd="0" presId="urn:microsoft.com/office/officeart/2005/8/layout/cycle8"/>
    <dgm:cxn modelId="{0F4C8B60-45ED-254B-BBD9-F587A79D2DBF}" srcId="{2EB67547-641B-2F4A-990A-A7B3BD562234}" destId="{097F6D44-D48E-1B4B-948E-6677036EB274}" srcOrd="1" destOrd="0" parTransId="{B5A6A755-1256-C746-8D34-81FC86F8B8CC}" sibTransId="{9B34FE01-DADE-5E44-A403-E5952BF2340C}"/>
    <dgm:cxn modelId="{88B31166-64A4-E647-8BE5-FA42467C897D}" type="presOf" srcId="{0492D2E6-31DF-7347-B1D7-15D1EF0E821B}" destId="{02F0E928-703B-2246-9CF4-FEFE3B148DB3}" srcOrd="1" destOrd="0" presId="urn:microsoft.com/office/officeart/2005/8/layout/cycle8"/>
    <dgm:cxn modelId="{C6C40A6F-DB87-7A4C-976C-E225A5DF856B}" type="presOf" srcId="{E9353FB9-78E8-224B-A67D-F26783E8F699}" destId="{EE75A4F0-EA61-E647-B5F3-39638AA1CD3E}" srcOrd="1" destOrd="0" presId="urn:microsoft.com/office/officeart/2005/8/layout/cycle8"/>
    <dgm:cxn modelId="{2834C674-57BF-9E40-8EF7-3D566CFF4FF4}" srcId="{2EB67547-641B-2F4A-990A-A7B3BD562234}" destId="{F0F182AE-79F6-164D-946F-F05A5DA3041C}" srcOrd="2" destOrd="0" parTransId="{1B4D5086-4302-364E-8CF5-A016215617F7}" sibTransId="{BB67923A-6172-D748-9EC4-8F61857DE784}"/>
    <dgm:cxn modelId="{5C274D94-2186-9546-A508-7EF8180BFE49}" type="presOf" srcId="{097F6D44-D48E-1B4B-948E-6677036EB274}" destId="{B17D11D4-087F-8A40-B399-D1B6F80B36B3}" srcOrd="0" destOrd="0" presId="urn:microsoft.com/office/officeart/2005/8/layout/cycle8"/>
    <dgm:cxn modelId="{31685DB4-2715-234B-BCCB-B8DBE5D5ECB5}" type="presOf" srcId="{9DBB4796-6DC3-9247-AFBA-A6B926BF3658}" destId="{0791774A-0F78-1C42-8F69-F1AB1AA391C8}" srcOrd="1" destOrd="0" presId="urn:microsoft.com/office/officeart/2005/8/layout/cycle8"/>
    <dgm:cxn modelId="{8AA9FFDE-7855-4147-A753-7D75DEB14071}" type="presOf" srcId="{B9F61C9B-9B96-B945-B8C0-907E02F067C5}" destId="{3C34252E-275E-0048-9AD6-54D1C340F1CF}" srcOrd="0" destOrd="0" presId="urn:microsoft.com/office/officeart/2005/8/layout/cycle8"/>
    <dgm:cxn modelId="{ED53F0E5-E28D-5146-8A58-7CBB1EF0132F}" srcId="{2EB67547-641B-2F4A-990A-A7B3BD562234}" destId="{B9F61C9B-9B96-B945-B8C0-907E02F067C5}" srcOrd="5" destOrd="0" parTransId="{50F8B1C2-D3ED-B14E-8E49-174A07D33414}" sibTransId="{1E8EC1CF-D919-5949-905A-DD026AEB24AA}"/>
    <dgm:cxn modelId="{A4E15DE6-8785-EF42-8337-EAFFB73C591F}" type="presOf" srcId="{B9F61C9B-9B96-B945-B8C0-907E02F067C5}" destId="{90D5DE3F-C88C-BD4C-8B1F-2B2B5CB2F332}" srcOrd="1" destOrd="0" presId="urn:microsoft.com/office/officeart/2005/8/layout/cycle8"/>
    <dgm:cxn modelId="{87688FE6-A2C1-FD40-86B7-337714F8BC00}" type="presOf" srcId="{0492D2E6-31DF-7347-B1D7-15D1EF0E821B}" destId="{4BAB2047-FD7A-2142-91D1-5FDCB8153293}" srcOrd="0" destOrd="0" presId="urn:microsoft.com/office/officeart/2005/8/layout/cycle8"/>
    <dgm:cxn modelId="{D17B63E8-2D0E-6942-A33F-658A62066EDB}" type="presOf" srcId="{2EB67547-641B-2F4A-990A-A7B3BD562234}" destId="{EDB153DD-A7EA-C14A-B434-67C86FA9B103}" srcOrd="0" destOrd="0" presId="urn:microsoft.com/office/officeart/2005/8/layout/cycle8"/>
    <dgm:cxn modelId="{249A06EA-83ED-DF4B-8799-EB39A1C4D689}" type="presOf" srcId="{CF215717-FBD2-654B-9E27-3B3AFDBB0616}" destId="{4FCD835A-F100-7348-9E78-D4732CD107FA}" srcOrd="0" destOrd="0" presId="urn:microsoft.com/office/officeart/2005/8/layout/cycle8"/>
    <dgm:cxn modelId="{863BE3EA-74F6-A34D-81CF-AD423AC713F9}" type="presOf" srcId="{097F6D44-D48E-1B4B-948E-6677036EB274}" destId="{A30F9129-048E-DB4F-9A7F-6DF8E67E3CB6}" srcOrd="1" destOrd="0" presId="urn:microsoft.com/office/officeart/2005/8/layout/cycle8"/>
    <dgm:cxn modelId="{6E92A2F1-1A28-4F4D-8EF4-F0E2644F8E88}" srcId="{2EB67547-641B-2F4A-990A-A7B3BD562234}" destId="{0492D2E6-31DF-7347-B1D7-15D1EF0E821B}" srcOrd="0" destOrd="0" parTransId="{E1ABE33F-29EC-E84D-BB05-4864D1AE37FC}" sibTransId="{63089ACB-4664-5D46-8E17-EBDD21D17759}"/>
    <dgm:cxn modelId="{77AE9FF8-DC73-634F-9471-F2668F16BF19}" type="presOf" srcId="{9DBB4796-6DC3-9247-AFBA-A6B926BF3658}" destId="{6512E128-B10C-4D46-9176-8CDF1383A1DC}" srcOrd="0" destOrd="0" presId="urn:microsoft.com/office/officeart/2005/8/layout/cycle8"/>
    <dgm:cxn modelId="{516033FB-9FDA-B44A-A872-A7FAA47299CF}" srcId="{2EB67547-641B-2F4A-990A-A7B3BD562234}" destId="{CF215717-FBD2-654B-9E27-3B3AFDBB0616}" srcOrd="4" destOrd="0" parTransId="{E87863AE-49FD-1643-836F-23AD1A8F68AD}" sibTransId="{2815656C-101F-DA4E-B72D-9CE621D11B23}"/>
    <dgm:cxn modelId="{4E2D9040-2749-1540-A86D-74781912E2D0}" type="presParOf" srcId="{EDB153DD-A7EA-C14A-B434-67C86FA9B103}" destId="{4BAB2047-FD7A-2142-91D1-5FDCB8153293}" srcOrd="0" destOrd="0" presId="urn:microsoft.com/office/officeart/2005/8/layout/cycle8"/>
    <dgm:cxn modelId="{0150872F-B8CB-324B-BAC3-3C17623B94F6}" type="presParOf" srcId="{EDB153DD-A7EA-C14A-B434-67C86FA9B103}" destId="{BF9BD353-ADC0-BE4D-A074-65597DCBA304}" srcOrd="1" destOrd="0" presId="urn:microsoft.com/office/officeart/2005/8/layout/cycle8"/>
    <dgm:cxn modelId="{CA7319FF-F398-E54E-9B53-B018D696B32C}" type="presParOf" srcId="{EDB153DD-A7EA-C14A-B434-67C86FA9B103}" destId="{243E99C9-3D72-9E41-84A5-B5E9AF79E134}" srcOrd="2" destOrd="0" presId="urn:microsoft.com/office/officeart/2005/8/layout/cycle8"/>
    <dgm:cxn modelId="{064F627B-2AC1-C84A-BCE5-BBF01F407F80}" type="presParOf" srcId="{EDB153DD-A7EA-C14A-B434-67C86FA9B103}" destId="{02F0E928-703B-2246-9CF4-FEFE3B148DB3}" srcOrd="3" destOrd="0" presId="urn:microsoft.com/office/officeart/2005/8/layout/cycle8"/>
    <dgm:cxn modelId="{FAE028B9-E279-B84D-9DB9-16E72EDF7B56}" type="presParOf" srcId="{EDB153DD-A7EA-C14A-B434-67C86FA9B103}" destId="{B17D11D4-087F-8A40-B399-D1B6F80B36B3}" srcOrd="4" destOrd="0" presId="urn:microsoft.com/office/officeart/2005/8/layout/cycle8"/>
    <dgm:cxn modelId="{030FD39B-F094-434C-B780-E9F72CD08F03}" type="presParOf" srcId="{EDB153DD-A7EA-C14A-B434-67C86FA9B103}" destId="{D81530DC-1ABA-F945-81BA-49FE57B2ADF1}" srcOrd="5" destOrd="0" presId="urn:microsoft.com/office/officeart/2005/8/layout/cycle8"/>
    <dgm:cxn modelId="{96D34BC8-CB84-A141-ABCA-D4886BDA9F43}" type="presParOf" srcId="{EDB153DD-A7EA-C14A-B434-67C86FA9B103}" destId="{8B94804D-D56F-4845-ABBF-F78FB5ACBD43}" srcOrd="6" destOrd="0" presId="urn:microsoft.com/office/officeart/2005/8/layout/cycle8"/>
    <dgm:cxn modelId="{5F6AFFC7-507D-4E48-AB19-8D39D958D2B3}" type="presParOf" srcId="{EDB153DD-A7EA-C14A-B434-67C86FA9B103}" destId="{A30F9129-048E-DB4F-9A7F-6DF8E67E3CB6}" srcOrd="7" destOrd="0" presId="urn:microsoft.com/office/officeart/2005/8/layout/cycle8"/>
    <dgm:cxn modelId="{59F61DF1-C265-0441-A18F-CE23DC226567}" type="presParOf" srcId="{EDB153DD-A7EA-C14A-B434-67C86FA9B103}" destId="{CDC81400-569E-C544-99F6-F08C45D35EF5}" srcOrd="8" destOrd="0" presId="urn:microsoft.com/office/officeart/2005/8/layout/cycle8"/>
    <dgm:cxn modelId="{25E04E91-7ADE-5345-A3BE-A2FACE0E0F7B}" type="presParOf" srcId="{EDB153DD-A7EA-C14A-B434-67C86FA9B103}" destId="{74388DC3-D93A-674F-8E41-4663FAED8837}" srcOrd="9" destOrd="0" presId="urn:microsoft.com/office/officeart/2005/8/layout/cycle8"/>
    <dgm:cxn modelId="{451413AA-1E05-D441-BD57-8EB8E25D860F}" type="presParOf" srcId="{EDB153DD-A7EA-C14A-B434-67C86FA9B103}" destId="{E2CAE76D-35EA-D745-AE1D-33CDD25AA259}" srcOrd="10" destOrd="0" presId="urn:microsoft.com/office/officeart/2005/8/layout/cycle8"/>
    <dgm:cxn modelId="{DA67441C-5E25-D642-A6D7-98DA09373EDE}" type="presParOf" srcId="{EDB153DD-A7EA-C14A-B434-67C86FA9B103}" destId="{BEAD6D47-900C-BF47-8ACF-C404C22439BD}" srcOrd="11" destOrd="0" presId="urn:microsoft.com/office/officeart/2005/8/layout/cycle8"/>
    <dgm:cxn modelId="{ACBB309A-4B88-1A4C-BFDE-3BFDA06B0D57}" type="presParOf" srcId="{EDB153DD-A7EA-C14A-B434-67C86FA9B103}" destId="{6512E128-B10C-4D46-9176-8CDF1383A1DC}" srcOrd="12" destOrd="0" presId="urn:microsoft.com/office/officeart/2005/8/layout/cycle8"/>
    <dgm:cxn modelId="{5BD403CB-D3C0-514F-B0FA-19502BC04635}" type="presParOf" srcId="{EDB153DD-A7EA-C14A-B434-67C86FA9B103}" destId="{5E01BAF4-234D-A740-92A7-E4998FEFE4F4}" srcOrd="13" destOrd="0" presId="urn:microsoft.com/office/officeart/2005/8/layout/cycle8"/>
    <dgm:cxn modelId="{E579077B-8FDB-434A-B8D0-E3FBEBFE6774}" type="presParOf" srcId="{EDB153DD-A7EA-C14A-B434-67C86FA9B103}" destId="{6BE5AD67-0041-BD41-BA3E-AE4BEBDD4792}" srcOrd="14" destOrd="0" presId="urn:microsoft.com/office/officeart/2005/8/layout/cycle8"/>
    <dgm:cxn modelId="{F3E65058-B588-7741-A089-D2F1EE5AC88F}" type="presParOf" srcId="{EDB153DD-A7EA-C14A-B434-67C86FA9B103}" destId="{0791774A-0F78-1C42-8F69-F1AB1AA391C8}" srcOrd="15" destOrd="0" presId="urn:microsoft.com/office/officeart/2005/8/layout/cycle8"/>
    <dgm:cxn modelId="{FFC0C06B-1DFA-2B43-91CF-19595766CEED}" type="presParOf" srcId="{EDB153DD-A7EA-C14A-B434-67C86FA9B103}" destId="{4FCD835A-F100-7348-9E78-D4732CD107FA}" srcOrd="16" destOrd="0" presId="urn:microsoft.com/office/officeart/2005/8/layout/cycle8"/>
    <dgm:cxn modelId="{5903B610-AE62-9A43-95E2-805C71341024}" type="presParOf" srcId="{EDB153DD-A7EA-C14A-B434-67C86FA9B103}" destId="{9C77F5CE-F6A4-8D4D-B091-30C821615E21}" srcOrd="17" destOrd="0" presId="urn:microsoft.com/office/officeart/2005/8/layout/cycle8"/>
    <dgm:cxn modelId="{0B927877-ECD4-354D-BB3D-1121031CE882}" type="presParOf" srcId="{EDB153DD-A7EA-C14A-B434-67C86FA9B103}" destId="{64F02CD3-A15E-8143-A25D-30994D9764F2}" srcOrd="18" destOrd="0" presId="urn:microsoft.com/office/officeart/2005/8/layout/cycle8"/>
    <dgm:cxn modelId="{2D2D47B8-C94D-3346-9F9F-5E49BEEB5276}" type="presParOf" srcId="{EDB153DD-A7EA-C14A-B434-67C86FA9B103}" destId="{CF9223FE-EE20-BD44-AD04-B748FB80BEEA}" srcOrd="19" destOrd="0" presId="urn:microsoft.com/office/officeart/2005/8/layout/cycle8"/>
    <dgm:cxn modelId="{343DDA2D-76B5-494E-8DC3-7744502426F2}" type="presParOf" srcId="{EDB153DD-A7EA-C14A-B434-67C86FA9B103}" destId="{3C34252E-275E-0048-9AD6-54D1C340F1CF}" srcOrd="20" destOrd="0" presId="urn:microsoft.com/office/officeart/2005/8/layout/cycle8"/>
    <dgm:cxn modelId="{9B542068-AFC0-0944-8FF3-DD98F1E01275}" type="presParOf" srcId="{EDB153DD-A7EA-C14A-B434-67C86FA9B103}" destId="{EEF2E715-05E5-D049-B83B-69AA6F749892}" srcOrd="21" destOrd="0" presId="urn:microsoft.com/office/officeart/2005/8/layout/cycle8"/>
    <dgm:cxn modelId="{6FE8A7C9-47C0-6D49-95BD-F286F8523EE7}" type="presParOf" srcId="{EDB153DD-A7EA-C14A-B434-67C86FA9B103}" destId="{403B2836-637A-6346-B871-B33AA5015CF4}" srcOrd="22" destOrd="0" presId="urn:microsoft.com/office/officeart/2005/8/layout/cycle8"/>
    <dgm:cxn modelId="{EF8B9C60-BFCB-2648-ABB7-E01C0AF7E102}" type="presParOf" srcId="{EDB153DD-A7EA-C14A-B434-67C86FA9B103}" destId="{90D5DE3F-C88C-BD4C-8B1F-2B2B5CB2F332}" srcOrd="23" destOrd="0" presId="urn:microsoft.com/office/officeart/2005/8/layout/cycle8"/>
    <dgm:cxn modelId="{9FF00365-B9B0-5946-AFCB-3DCEC90C2E4E}" type="presParOf" srcId="{EDB153DD-A7EA-C14A-B434-67C86FA9B103}" destId="{782CEF63-3BA4-1347-85DB-98CF57002EB6}" srcOrd="24" destOrd="0" presId="urn:microsoft.com/office/officeart/2005/8/layout/cycle8"/>
    <dgm:cxn modelId="{8A6F8B0F-4378-5C45-9484-4730B2F9886B}" type="presParOf" srcId="{EDB153DD-A7EA-C14A-B434-67C86FA9B103}" destId="{B0FE818C-7C20-2846-B13B-72A941C3E4FD}" srcOrd="25" destOrd="0" presId="urn:microsoft.com/office/officeart/2005/8/layout/cycle8"/>
    <dgm:cxn modelId="{7B79DB73-0ADB-7949-964E-09400D77D627}" type="presParOf" srcId="{EDB153DD-A7EA-C14A-B434-67C86FA9B103}" destId="{C985D426-2CDF-7C4D-BE03-BEE6DBBF81F9}" srcOrd="26" destOrd="0" presId="urn:microsoft.com/office/officeart/2005/8/layout/cycle8"/>
    <dgm:cxn modelId="{20DF46E6-1F30-1847-A0B7-8EB128DEF338}" type="presParOf" srcId="{EDB153DD-A7EA-C14A-B434-67C86FA9B103}" destId="{EE75A4F0-EA61-E647-B5F3-39638AA1CD3E}" srcOrd="27" destOrd="0" presId="urn:microsoft.com/office/officeart/2005/8/layout/cycle8"/>
    <dgm:cxn modelId="{AB75438D-BCFC-0B43-A96B-A2A3B59B4CA0}" type="presParOf" srcId="{EDB153DD-A7EA-C14A-B434-67C86FA9B103}" destId="{E6F980F4-8A44-3A4B-88DE-D5073E30F2DA}" srcOrd="28" destOrd="0" presId="urn:microsoft.com/office/officeart/2005/8/layout/cycle8"/>
    <dgm:cxn modelId="{69C709F1-1702-A341-9D62-7401A0BAB598}" type="presParOf" srcId="{EDB153DD-A7EA-C14A-B434-67C86FA9B103}" destId="{096E79DC-A480-6C4B-93EB-6E3ECE6E316F}" srcOrd="29" destOrd="0" presId="urn:microsoft.com/office/officeart/2005/8/layout/cycle8"/>
    <dgm:cxn modelId="{E3D39B37-4AD7-8748-B2D7-5903D1A47C09}" type="presParOf" srcId="{EDB153DD-A7EA-C14A-B434-67C86FA9B103}" destId="{57DA16B4-A642-4748-81E1-764A226E23A7}" srcOrd="30" destOrd="0" presId="urn:microsoft.com/office/officeart/2005/8/layout/cycle8"/>
    <dgm:cxn modelId="{4E0FF71B-6360-2A40-AFD2-0795569248C2}" type="presParOf" srcId="{EDB153DD-A7EA-C14A-B434-67C86FA9B103}" destId="{29DBB216-C546-3243-9E7B-99A82740D15F}" srcOrd="31" destOrd="0" presId="urn:microsoft.com/office/officeart/2005/8/layout/cycle8"/>
    <dgm:cxn modelId="{E69FB41B-2D33-FE47-B5A4-6BA10D5790C2}" type="presParOf" srcId="{EDB153DD-A7EA-C14A-B434-67C86FA9B103}" destId="{64B2858C-EFEB-1843-B93D-9D6D264DB58B}" srcOrd="32" destOrd="0" presId="urn:microsoft.com/office/officeart/2005/8/layout/cycle8"/>
    <dgm:cxn modelId="{E4ED7D38-360F-224B-A6E5-603C12149DDB}" type="presParOf" srcId="{EDB153DD-A7EA-C14A-B434-67C86FA9B103}" destId="{CB7AC699-B42C-7049-94C4-144D1722A1BD}" srcOrd="33" destOrd="0" presId="urn:microsoft.com/office/officeart/2005/8/layout/cycle8"/>
    <dgm:cxn modelId="{72E931B0-63EB-334F-A45C-148D858BBB39}" type="presParOf" srcId="{EDB153DD-A7EA-C14A-B434-67C86FA9B103}" destId="{3A47B1B8-288B-8E46-837B-FE7A166C9242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DB968-ACF4-4DA2-AE47-29AC207D4CD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90A27C5-E8BC-4386-8A40-D8C7AA1B21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LLMs can consume 1000s of megawatt hours of electricity</a:t>
          </a:r>
        </a:p>
      </dgm:t>
    </dgm:pt>
    <dgm:pt modelId="{451A05F9-D441-47CE-99F4-B7BADA553C01}" type="parTrans" cxnId="{B2CE8C48-6BFB-498A-BC07-ACEF93D5A22A}">
      <dgm:prSet/>
      <dgm:spPr/>
      <dgm:t>
        <a:bodyPr/>
        <a:lstStyle/>
        <a:p>
          <a:endParaRPr lang="en-US"/>
        </a:p>
      </dgm:t>
    </dgm:pt>
    <dgm:pt modelId="{8CBBB7DC-4EA7-4817-9FDC-28194649F2A7}" type="sibTrans" cxnId="{B2CE8C48-6BFB-498A-BC07-ACEF93D5A22A}">
      <dgm:prSet/>
      <dgm:spPr/>
      <dgm:t>
        <a:bodyPr/>
        <a:lstStyle/>
        <a:p>
          <a:endParaRPr lang="en-US"/>
        </a:p>
      </dgm:t>
    </dgm:pt>
    <dgm:pt modelId="{00762CDA-8C91-4F41-98F3-C9C42B09C9E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Emit hundreds of tons of carbon</a:t>
          </a:r>
        </a:p>
      </dgm:t>
    </dgm:pt>
    <dgm:pt modelId="{67002ECD-C372-49BA-99DB-3AFED40FC452}" type="parTrans" cxnId="{28CE2B66-EADD-4CD7-8DC6-EE2599FECBA0}">
      <dgm:prSet/>
      <dgm:spPr/>
      <dgm:t>
        <a:bodyPr/>
        <a:lstStyle/>
        <a:p>
          <a:endParaRPr lang="en-US"/>
        </a:p>
      </dgm:t>
    </dgm:pt>
    <dgm:pt modelId="{7CA72E7E-BC71-4C53-AEFD-194C0615F93D}" type="sibTrans" cxnId="{28CE2B66-EADD-4CD7-8DC6-EE2599FECBA0}">
      <dgm:prSet/>
      <dgm:spPr/>
      <dgm:t>
        <a:bodyPr/>
        <a:lstStyle/>
        <a:p>
          <a:endParaRPr lang="en-US"/>
        </a:p>
      </dgm:t>
    </dgm:pt>
    <dgm:pt modelId="{B5BB335D-9D7C-43E0-9473-F6B7A5B5E7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Model training can lead to evaporation of astonishing amount of fresh water into the atmosphere for data center heat rejection</a:t>
          </a:r>
        </a:p>
      </dgm:t>
    </dgm:pt>
    <dgm:pt modelId="{EC5B24DC-9D3C-4AB2-BFBB-DE24B9B68D38}" type="parTrans" cxnId="{9D806428-09D3-46FE-8DB1-839CC574CA4D}">
      <dgm:prSet/>
      <dgm:spPr/>
      <dgm:t>
        <a:bodyPr/>
        <a:lstStyle/>
        <a:p>
          <a:endParaRPr lang="en-US"/>
        </a:p>
      </dgm:t>
    </dgm:pt>
    <dgm:pt modelId="{385CC902-1B24-4A21-BD41-A18ED482D538}" type="sibTrans" cxnId="{9D806428-09D3-46FE-8DB1-839CC574CA4D}">
      <dgm:prSet/>
      <dgm:spPr/>
      <dgm:t>
        <a:bodyPr/>
        <a:lstStyle/>
        <a:p>
          <a:endParaRPr lang="en-US"/>
        </a:p>
      </dgm:t>
    </dgm:pt>
    <dgm:pt modelId="{BE84DBB1-FBD9-4269-A13C-0419603640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Generation of electricity is through fossil fuel combustion -&gt; local air pollution -&gt; thermal pollution in water</a:t>
          </a:r>
        </a:p>
      </dgm:t>
    </dgm:pt>
    <dgm:pt modelId="{0BDB419C-2EA7-4792-AB36-1B70B2D16304}" type="parTrans" cxnId="{B0E4DA2A-0F4E-49A1-8AB9-D51F36596EA5}">
      <dgm:prSet/>
      <dgm:spPr/>
      <dgm:t>
        <a:bodyPr/>
        <a:lstStyle/>
        <a:p>
          <a:endParaRPr lang="en-US"/>
        </a:p>
      </dgm:t>
    </dgm:pt>
    <dgm:pt modelId="{BF44983D-FC2D-4151-BFB9-454ED7CEB559}" type="sibTrans" cxnId="{B0E4DA2A-0F4E-49A1-8AB9-D51F36596EA5}">
      <dgm:prSet/>
      <dgm:spPr/>
      <dgm:t>
        <a:bodyPr/>
        <a:lstStyle/>
        <a:p>
          <a:endParaRPr lang="en-US"/>
        </a:p>
      </dgm:t>
    </dgm:pt>
    <dgm:pt modelId="{C5F0ADAC-245D-42B6-8D08-6A3322B24E1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Product of solid waste</a:t>
          </a:r>
        </a:p>
      </dgm:t>
    </dgm:pt>
    <dgm:pt modelId="{5747EFAA-4EDC-42AD-A604-DB98EE0C08BE}" type="parTrans" cxnId="{0D6F3751-7E63-402C-BBC5-C9EA9052EEBD}">
      <dgm:prSet/>
      <dgm:spPr/>
      <dgm:t>
        <a:bodyPr/>
        <a:lstStyle/>
        <a:p>
          <a:endParaRPr lang="en-US"/>
        </a:p>
      </dgm:t>
    </dgm:pt>
    <dgm:pt modelId="{EF9C2417-2A36-43B2-B0E6-967B8DAF0062}" type="sibTrans" cxnId="{0D6F3751-7E63-402C-BBC5-C9EA9052EEBD}">
      <dgm:prSet/>
      <dgm:spPr/>
      <dgm:t>
        <a:bodyPr/>
        <a:lstStyle/>
        <a:p>
          <a:endParaRPr lang="en-US"/>
        </a:p>
      </dgm:t>
    </dgm:pt>
    <dgm:pt modelId="{13D9C3D6-BF3B-44E2-AC9E-3D09C4A1AAA2}" type="pres">
      <dgm:prSet presAssocID="{F94DB968-ACF4-4DA2-AE47-29AC207D4CDC}" presName="root" presStyleCnt="0">
        <dgm:presLayoutVars>
          <dgm:dir/>
          <dgm:resizeHandles val="exact"/>
        </dgm:presLayoutVars>
      </dgm:prSet>
      <dgm:spPr/>
    </dgm:pt>
    <dgm:pt modelId="{4621C076-580C-44BF-86BD-80EC884B62B9}" type="pres">
      <dgm:prSet presAssocID="{890A27C5-E8BC-4386-8A40-D8C7AA1B218D}" presName="compNode" presStyleCnt="0"/>
      <dgm:spPr/>
    </dgm:pt>
    <dgm:pt modelId="{27C4BD65-2824-4628-BA8E-8DC6BF14B701}" type="pres">
      <dgm:prSet presAssocID="{890A27C5-E8BC-4386-8A40-D8C7AA1B218D}" presName="bgRect" presStyleLbl="bgShp" presStyleIdx="0" presStyleCnt="5"/>
      <dgm:spPr/>
    </dgm:pt>
    <dgm:pt modelId="{4F1357D7-FCD5-4A29-9DCB-4116A789062F}" type="pres">
      <dgm:prSet presAssocID="{890A27C5-E8BC-4386-8A40-D8C7AA1B218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82E1735-35E1-4A98-9C56-5CDF4478643F}" type="pres">
      <dgm:prSet presAssocID="{890A27C5-E8BC-4386-8A40-D8C7AA1B218D}" presName="spaceRect" presStyleCnt="0"/>
      <dgm:spPr/>
    </dgm:pt>
    <dgm:pt modelId="{DF4875F8-07A8-460F-95FF-D1050D3CDD45}" type="pres">
      <dgm:prSet presAssocID="{890A27C5-E8BC-4386-8A40-D8C7AA1B218D}" presName="parTx" presStyleLbl="revTx" presStyleIdx="0" presStyleCnt="5">
        <dgm:presLayoutVars>
          <dgm:chMax val="0"/>
          <dgm:chPref val="0"/>
        </dgm:presLayoutVars>
      </dgm:prSet>
      <dgm:spPr/>
    </dgm:pt>
    <dgm:pt modelId="{DAF3D224-55C0-4D78-A306-5F6AA65D976D}" type="pres">
      <dgm:prSet presAssocID="{8CBBB7DC-4EA7-4817-9FDC-28194649F2A7}" presName="sibTrans" presStyleCnt="0"/>
      <dgm:spPr/>
    </dgm:pt>
    <dgm:pt modelId="{2B07E5CA-5BC7-4292-9B7D-C3265B969C9B}" type="pres">
      <dgm:prSet presAssocID="{00762CDA-8C91-4F41-98F3-C9C42B09C9ED}" presName="compNode" presStyleCnt="0"/>
      <dgm:spPr/>
    </dgm:pt>
    <dgm:pt modelId="{ADFEAB04-84B3-41FF-9D38-E32F584E47FD}" type="pres">
      <dgm:prSet presAssocID="{00762CDA-8C91-4F41-98F3-C9C42B09C9ED}" presName="bgRect" presStyleLbl="bgShp" presStyleIdx="1" presStyleCnt="5"/>
      <dgm:spPr/>
    </dgm:pt>
    <dgm:pt modelId="{B6459596-B394-4B24-AFB9-79BEFBE7D694}" type="pres">
      <dgm:prSet presAssocID="{00762CDA-8C91-4F41-98F3-C9C42B09C9E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0A3354D4-E04B-4125-A57B-45466489DB08}" type="pres">
      <dgm:prSet presAssocID="{00762CDA-8C91-4F41-98F3-C9C42B09C9ED}" presName="spaceRect" presStyleCnt="0"/>
      <dgm:spPr/>
    </dgm:pt>
    <dgm:pt modelId="{C533E5F0-9855-416A-8E4B-B24536ABCC44}" type="pres">
      <dgm:prSet presAssocID="{00762CDA-8C91-4F41-98F3-C9C42B09C9ED}" presName="parTx" presStyleLbl="revTx" presStyleIdx="1" presStyleCnt="5">
        <dgm:presLayoutVars>
          <dgm:chMax val="0"/>
          <dgm:chPref val="0"/>
        </dgm:presLayoutVars>
      </dgm:prSet>
      <dgm:spPr/>
    </dgm:pt>
    <dgm:pt modelId="{3F6CAAB0-D50B-472B-80B1-7A1AA332E0A0}" type="pres">
      <dgm:prSet presAssocID="{7CA72E7E-BC71-4C53-AEFD-194C0615F93D}" presName="sibTrans" presStyleCnt="0"/>
      <dgm:spPr/>
    </dgm:pt>
    <dgm:pt modelId="{DEA20938-72C6-4C22-82AD-AD0C2A64EA78}" type="pres">
      <dgm:prSet presAssocID="{B5BB335D-9D7C-43E0-9473-F6B7A5B5E71F}" presName="compNode" presStyleCnt="0"/>
      <dgm:spPr/>
    </dgm:pt>
    <dgm:pt modelId="{19C699B7-70A4-4B8B-9BD4-B8FE69BC8CF6}" type="pres">
      <dgm:prSet presAssocID="{B5BB335D-9D7C-43E0-9473-F6B7A5B5E71F}" presName="bgRect" presStyleLbl="bgShp" presStyleIdx="2" presStyleCnt="5"/>
      <dgm:spPr/>
    </dgm:pt>
    <dgm:pt modelId="{7EB6F0AF-5652-48BE-8044-C0BC19E0FD36}" type="pres">
      <dgm:prSet presAssocID="{B5BB335D-9D7C-43E0-9473-F6B7A5B5E71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iny scene"/>
        </a:ext>
      </dgm:extLst>
    </dgm:pt>
    <dgm:pt modelId="{0E193831-CD49-46A7-988C-3BE357C0734E}" type="pres">
      <dgm:prSet presAssocID="{B5BB335D-9D7C-43E0-9473-F6B7A5B5E71F}" presName="spaceRect" presStyleCnt="0"/>
      <dgm:spPr/>
    </dgm:pt>
    <dgm:pt modelId="{8F949EA6-6E52-4C87-81DB-7021693FCCF2}" type="pres">
      <dgm:prSet presAssocID="{B5BB335D-9D7C-43E0-9473-F6B7A5B5E71F}" presName="parTx" presStyleLbl="revTx" presStyleIdx="2" presStyleCnt="5">
        <dgm:presLayoutVars>
          <dgm:chMax val="0"/>
          <dgm:chPref val="0"/>
        </dgm:presLayoutVars>
      </dgm:prSet>
      <dgm:spPr/>
    </dgm:pt>
    <dgm:pt modelId="{D99D4A0A-43F6-4C76-83CF-B0EF9A3DC83A}" type="pres">
      <dgm:prSet presAssocID="{385CC902-1B24-4A21-BD41-A18ED482D538}" presName="sibTrans" presStyleCnt="0"/>
      <dgm:spPr/>
    </dgm:pt>
    <dgm:pt modelId="{C82A3BA9-9A30-439C-AEBC-85FBF8485CF3}" type="pres">
      <dgm:prSet presAssocID="{BE84DBB1-FBD9-4269-A13C-0419603640FB}" presName="compNode" presStyleCnt="0"/>
      <dgm:spPr/>
    </dgm:pt>
    <dgm:pt modelId="{AE1F5D37-A948-4936-BB2A-93BC464B3F5A}" type="pres">
      <dgm:prSet presAssocID="{BE84DBB1-FBD9-4269-A13C-0419603640FB}" presName="bgRect" presStyleLbl="bgShp" presStyleIdx="3" presStyleCnt="5"/>
      <dgm:spPr/>
    </dgm:pt>
    <dgm:pt modelId="{6D6D9CAD-31D4-4E9C-90AA-2684C9EBC367}" type="pres">
      <dgm:prSet presAssocID="{BE84DBB1-FBD9-4269-A13C-0419603640F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BF6D60E7-D3C9-4DCC-BBFD-D607EDAA0ECC}" type="pres">
      <dgm:prSet presAssocID="{BE84DBB1-FBD9-4269-A13C-0419603640FB}" presName="spaceRect" presStyleCnt="0"/>
      <dgm:spPr/>
    </dgm:pt>
    <dgm:pt modelId="{A8949F6A-504E-47AB-846E-77801D340CE3}" type="pres">
      <dgm:prSet presAssocID="{BE84DBB1-FBD9-4269-A13C-0419603640FB}" presName="parTx" presStyleLbl="revTx" presStyleIdx="3" presStyleCnt="5">
        <dgm:presLayoutVars>
          <dgm:chMax val="0"/>
          <dgm:chPref val="0"/>
        </dgm:presLayoutVars>
      </dgm:prSet>
      <dgm:spPr/>
    </dgm:pt>
    <dgm:pt modelId="{D6CF3C93-FE08-47E8-8B70-D12935EF1192}" type="pres">
      <dgm:prSet presAssocID="{BF44983D-FC2D-4151-BFB9-454ED7CEB559}" presName="sibTrans" presStyleCnt="0"/>
      <dgm:spPr/>
    </dgm:pt>
    <dgm:pt modelId="{32675559-3CA5-4C88-9607-D349993D9EA1}" type="pres">
      <dgm:prSet presAssocID="{C5F0ADAC-245D-42B6-8D08-6A3322B24E12}" presName="compNode" presStyleCnt="0"/>
      <dgm:spPr/>
    </dgm:pt>
    <dgm:pt modelId="{E3D9D1B0-057D-4BDB-B1F7-68135A0D42EB}" type="pres">
      <dgm:prSet presAssocID="{C5F0ADAC-245D-42B6-8D08-6A3322B24E12}" presName="bgRect" presStyleLbl="bgShp" presStyleIdx="4" presStyleCnt="5"/>
      <dgm:spPr/>
    </dgm:pt>
    <dgm:pt modelId="{A4170541-F6C5-4AD8-B006-7D9A99D30129}" type="pres">
      <dgm:prSet presAssocID="{C5F0ADAC-245D-42B6-8D08-6A3322B24E1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968E7B6C-D262-45D4-AEDD-A306610D48D6}" type="pres">
      <dgm:prSet presAssocID="{C5F0ADAC-245D-42B6-8D08-6A3322B24E12}" presName="spaceRect" presStyleCnt="0"/>
      <dgm:spPr/>
    </dgm:pt>
    <dgm:pt modelId="{6661C30F-826B-43D5-92E2-76E44307132B}" type="pres">
      <dgm:prSet presAssocID="{C5F0ADAC-245D-42B6-8D08-6A3322B24E1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70CA11-BF6B-6D4D-B2E2-2CD93E1DBB59}" type="presOf" srcId="{BE84DBB1-FBD9-4269-A13C-0419603640FB}" destId="{A8949F6A-504E-47AB-846E-77801D340CE3}" srcOrd="0" destOrd="0" presId="urn:microsoft.com/office/officeart/2018/2/layout/IconVerticalSolidList"/>
    <dgm:cxn modelId="{9D806428-09D3-46FE-8DB1-839CC574CA4D}" srcId="{F94DB968-ACF4-4DA2-AE47-29AC207D4CDC}" destId="{B5BB335D-9D7C-43E0-9473-F6B7A5B5E71F}" srcOrd="2" destOrd="0" parTransId="{EC5B24DC-9D3C-4AB2-BFBB-DE24B9B68D38}" sibTransId="{385CC902-1B24-4A21-BD41-A18ED482D538}"/>
    <dgm:cxn modelId="{B0E4DA2A-0F4E-49A1-8AB9-D51F36596EA5}" srcId="{F94DB968-ACF4-4DA2-AE47-29AC207D4CDC}" destId="{BE84DBB1-FBD9-4269-A13C-0419603640FB}" srcOrd="3" destOrd="0" parTransId="{0BDB419C-2EA7-4792-AB36-1B70B2D16304}" sibTransId="{BF44983D-FC2D-4151-BFB9-454ED7CEB559}"/>
    <dgm:cxn modelId="{B2CE8C48-6BFB-498A-BC07-ACEF93D5A22A}" srcId="{F94DB968-ACF4-4DA2-AE47-29AC207D4CDC}" destId="{890A27C5-E8BC-4386-8A40-D8C7AA1B218D}" srcOrd="0" destOrd="0" parTransId="{451A05F9-D441-47CE-99F4-B7BADA553C01}" sibTransId="{8CBBB7DC-4EA7-4817-9FDC-28194649F2A7}"/>
    <dgm:cxn modelId="{0D6F3751-7E63-402C-BBC5-C9EA9052EEBD}" srcId="{F94DB968-ACF4-4DA2-AE47-29AC207D4CDC}" destId="{C5F0ADAC-245D-42B6-8D08-6A3322B24E12}" srcOrd="4" destOrd="0" parTransId="{5747EFAA-4EDC-42AD-A604-DB98EE0C08BE}" sibTransId="{EF9C2417-2A36-43B2-B0E6-967B8DAF0062}"/>
    <dgm:cxn modelId="{EF26975F-2BEE-7E44-81E3-1EAE1C838751}" type="presOf" srcId="{C5F0ADAC-245D-42B6-8D08-6A3322B24E12}" destId="{6661C30F-826B-43D5-92E2-76E44307132B}" srcOrd="0" destOrd="0" presId="urn:microsoft.com/office/officeart/2018/2/layout/IconVerticalSolidList"/>
    <dgm:cxn modelId="{28CE2B66-EADD-4CD7-8DC6-EE2599FECBA0}" srcId="{F94DB968-ACF4-4DA2-AE47-29AC207D4CDC}" destId="{00762CDA-8C91-4F41-98F3-C9C42B09C9ED}" srcOrd="1" destOrd="0" parTransId="{67002ECD-C372-49BA-99DB-3AFED40FC452}" sibTransId="{7CA72E7E-BC71-4C53-AEFD-194C0615F93D}"/>
    <dgm:cxn modelId="{D61A5966-E3E8-B445-94F0-E3ED1BA049C6}" type="presOf" srcId="{F94DB968-ACF4-4DA2-AE47-29AC207D4CDC}" destId="{13D9C3D6-BF3B-44E2-AC9E-3D09C4A1AAA2}" srcOrd="0" destOrd="0" presId="urn:microsoft.com/office/officeart/2018/2/layout/IconVerticalSolidList"/>
    <dgm:cxn modelId="{A3318488-3614-9445-8E3D-489D9D23CC87}" type="presOf" srcId="{B5BB335D-9D7C-43E0-9473-F6B7A5B5E71F}" destId="{8F949EA6-6E52-4C87-81DB-7021693FCCF2}" srcOrd="0" destOrd="0" presId="urn:microsoft.com/office/officeart/2018/2/layout/IconVerticalSolidList"/>
    <dgm:cxn modelId="{AEF986B4-53EB-0249-83E9-0AD48E228101}" type="presOf" srcId="{00762CDA-8C91-4F41-98F3-C9C42B09C9ED}" destId="{C533E5F0-9855-416A-8E4B-B24536ABCC44}" srcOrd="0" destOrd="0" presId="urn:microsoft.com/office/officeart/2018/2/layout/IconVerticalSolidList"/>
    <dgm:cxn modelId="{290EE7E7-DF1C-134E-9126-C49B614DBA08}" type="presOf" srcId="{890A27C5-E8BC-4386-8A40-D8C7AA1B218D}" destId="{DF4875F8-07A8-460F-95FF-D1050D3CDD45}" srcOrd="0" destOrd="0" presId="urn:microsoft.com/office/officeart/2018/2/layout/IconVerticalSolidList"/>
    <dgm:cxn modelId="{40A27F51-FB5C-D140-97A4-8BEC4A308595}" type="presParOf" srcId="{13D9C3D6-BF3B-44E2-AC9E-3D09C4A1AAA2}" destId="{4621C076-580C-44BF-86BD-80EC884B62B9}" srcOrd="0" destOrd="0" presId="urn:microsoft.com/office/officeart/2018/2/layout/IconVerticalSolidList"/>
    <dgm:cxn modelId="{AE7D0AC8-2903-1740-A4FA-D0FB82B034A5}" type="presParOf" srcId="{4621C076-580C-44BF-86BD-80EC884B62B9}" destId="{27C4BD65-2824-4628-BA8E-8DC6BF14B701}" srcOrd="0" destOrd="0" presId="urn:microsoft.com/office/officeart/2018/2/layout/IconVerticalSolidList"/>
    <dgm:cxn modelId="{71C6B225-F1F2-8642-9E43-E79FAA636DE3}" type="presParOf" srcId="{4621C076-580C-44BF-86BD-80EC884B62B9}" destId="{4F1357D7-FCD5-4A29-9DCB-4116A789062F}" srcOrd="1" destOrd="0" presId="urn:microsoft.com/office/officeart/2018/2/layout/IconVerticalSolidList"/>
    <dgm:cxn modelId="{FFA8E1CC-2577-054C-B66A-C2C0C8CE732D}" type="presParOf" srcId="{4621C076-580C-44BF-86BD-80EC884B62B9}" destId="{E82E1735-35E1-4A98-9C56-5CDF4478643F}" srcOrd="2" destOrd="0" presId="urn:microsoft.com/office/officeart/2018/2/layout/IconVerticalSolidList"/>
    <dgm:cxn modelId="{2A4A211E-C608-1949-BF38-0204E179540B}" type="presParOf" srcId="{4621C076-580C-44BF-86BD-80EC884B62B9}" destId="{DF4875F8-07A8-460F-95FF-D1050D3CDD45}" srcOrd="3" destOrd="0" presId="urn:microsoft.com/office/officeart/2018/2/layout/IconVerticalSolidList"/>
    <dgm:cxn modelId="{4C1393E6-63C0-574B-B204-EC96B505F54D}" type="presParOf" srcId="{13D9C3D6-BF3B-44E2-AC9E-3D09C4A1AAA2}" destId="{DAF3D224-55C0-4D78-A306-5F6AA65D976D}" srcOrd="1" destOrd="0" presId="urn:microsoft.com/office/officeart/2018/2/layout/IconVerticalSolidList"/>
    <dgm:cxn modelId="{A8B82A5A-8F9C-F14C-8E89-28B402AA3B75}" type="presParOf" srcId="{13D9C3D6-BF3B-44E2-AC9E-3D09C4A1AAA2}" destId="{2B07E5CA-5BC7-4292-9B7D-C3265B969C9B}" srcOrd="2" destOrd="0" presId="urn:microsoft.com/office/officeart/2018/2/layout/IconVerticalSolidList"/>
    <dgm:cxn modelId="{8F2D1F6A-AD9F-1249-BA6F-C7C5B68503C0}" type="presParOf" srcId="{2B07E5CA-5BC7-4292-9B7D-C3265B969C9B}" destId="{ADFEAB04-84B3-41FF-9D38-E32F584E47FD}" srcOrd="0" destOrd="0" presId="urn:microsoft.com/office/officeart/2018/2/layout/IconVerticalSolidList"/>
    <dgm:cxn modelId="{27397557-0D9A-5943-942C-276F51A9CD7F}" type="presParOf" srcId="{2B07E5CA-5BC7-4292-9B7D-C3265B969C9B}" destId="{B6459596-B394-4B24-AFB9-79BEFBE7D694}" srcOrd="1" destOrd="0" presId="urn:microsoft.com/office/officeart/2018/2/layout/IconVerticalSolidList"/>
    <dgm:cxn modelId="{FEB97BD8-B41B-0847-AEED-DF71F6EE1E7C}" type="presParOf" srcId="{2B07E5CA-5BC7-4292-9B7D-C3265B969C9B}" destId="{0A3354D4-E04B-4125-A57B-45466489DB08}" srcOrd="2" destOrd="0" presId="urn:microsoft.com/office/officeart/2018/2/layout/IconVerticalSolidList"/>
    <dgm:cxn modelId="{BDB9B789-D9D7-784F-B323-AC3C226311FC}" type="presParOf" srcId="{2B07E5CA-5BC7-4292-9B7D-C3265B969C9B}" destId="{C533E5F0-9855-416A-8E4B-B24536ABCC44}" srcOrd="3" destOrd="0" presId="urn:microsoft.com/office/officeart/2018/2/layout/IconVerticalSolidList"/>
    <dgm:cxn modelId="{F8D7E06A-1BBC-9440-BD71-CEC27CA2EE4E}" type="presParOf" srcId="{13D9C3D6-BF3B-44E2-AC9E-3D09C4A1AAA2}" destId="{3F6CAAB0-D50B-472B-80B1-7A1AA332E0A0}" srcOrd="3" destOrd="0" presId="urn:microsoft.com/office/officeart/2018/2/layout/IconVerticalSolidList"/>
    <dgm:cxn modelId="{FB5BC87C-0431-E141-8A7A-EA3641432FEB}" type="presParOf" srcId="{13D9C3D6-BF3B-44E2-AC9E-3D09C4A1AAA2}" destId="{DEA20938-72C6-4C22-82AD-AD0C2A64EA78}" srcOrd="4" destOrd="0" presId="urn:microsoft.com/office/officeart/2018/2/layout/IconVerticalSolidList"/>
    <dgm:cxn modelId="{04ECAF72-19F5-254A-B741-4F3D9BF87B53}" type="presParOf" srcId="{DEA20938-72C6-4C22-82AD-AD0C2A64EA78}" destId="{19C699B7-70A4-4B8B-9BD4-B8FE69BC8CF6}" srcOrd="0" destOrd="0" presId="urn:microsoft.com/office/officeart/2018/2/layout/IconVerticalSolidList"/>
    <dgm:cxn modelId="{06EE7EC7-E0ED-684F-AD0D-22C6B80EC00B}" type="presParOf" srcId="{DEA20938-72C6-4C22-82AD-AD0C2A64EA78}" destId="{7EB6F0AF-5652-48BE-8044-C0BC19E0FD36}" srcOrd="1" destOrd="0" presId="urn:microsoft.com/office/officeart/2018/2/layout/IconVerticalSolidList"/>
    <dgm:cxn modelId="{B6D717EB-2B2B-6544-9054-321B6E3D5669}" type="presParOf" srcId="{DEA20938-72C6-4C22-82AD-AD0C2A64EA78}" destId="{0E193831-CD49-46A7-988C-3BE357C0734E}" srcOrd="2" destOrd="0" presId="urn:microsoft.com/office/officeart/2018/2/layout/IconVerticalSolidList"/>
    <dgm:cxn modelId="{7BFD8B32-A1BA-1344-8CC3-8D80F54A256D}" type="presParOf" srcId="{DEA20938-72C6-4C22-82AD-AD0C2A64EA78}" destId="{8F949EA6-6E52-4C87-81DB-7021693FCCF2}" srcOrd="3" destOrd="0" presId="urn:microsoft.com/office/officeart/2018/2/layout/IconVerticalSolidList"/>
    <dgm:cxn modelId="{D9114502-E269-424C-BA40-C17D617BEBCC}" type="presParOf" srcId="{13D9C3D6-BF3B-44E2-AC9E-3D09C4A1AAA2}" destId="{D99D4A0A-43F6-4C76-83CF-B0EF9A3DC83A}" srcOrd="5" destOrd="0" presId="urn:microsoft.com/office/officeart/2018/2/layout/IconVerticalSolidList"/>
    <dgm:cxn modelId="{31CED52F-55AF-534F-8B39-FDB1B8E59897}" type="presParOf" srcId="{13D9C3D6-BF3B-44E2-AC9E-3D09C4A1AAA2}" destId="{C82A3BA9-9A30-439C-AEBC-85FBF8485CF3}" srcOrd="6" destOrd="0" presId="urn:microsoft.com/office/officeart/2018/2/layout/IconVerticalSolidList"/>
    <dgm:cxn modelId="{02E9A2B7-BF9A-A047-B64A-75713399ED62}" type="presParOf" srcId="{C82A3BA9-9A30-439C-AEBC-85FBF8485CF3}" destId="{AE1F5D37-A948-4936-BB2A-93BC464B3F5A}" srcOrd="0" destOrd="0" presId="urn:microsoft.com/office/officeart/2018/2/layout/IconVerticalSolidList"/>
    <dgm:cxn modelId="{454BEA9F-8C24-9A46-9E2E-546F54CF40DD}" type="presParOf" srcId="{C82A3BA9-9A30-439C-AEBC-85FBF8485CF3}" destId="{6D6D9CAD-31D4-4E9C-90AA-2684C9EBC367}" srcOrd="1" destOrd="0" presId="urn:microsoft.com/office/officeart/2018/2/layout/IconVerticalSolidList"/>
    <dgm:cxn modelId="{AAA4B943-03D7-C444-A10E-F1E4DF3B8ABD}" type="presParOf" srcId="{C82A3BA9-9A30-439C-AEBC-85FBF8485CF3}" destId="{BF6D60E7-D3C9-4DCC-BBFD-D607EDAA0ECC}" srcOrd="2" destOrd="0" presId="urn:microsoft.com/office/officeart/2018/2/layout/IconVerticalSolidList"/>
    <dgm:cxn modelId="{8020BAE3-E5CA-054F-995F-C5F5AC95053D}" type="presParOf" srcId="{C82A3BA9-9A30-439C-AEBC-85FBF8485CF3}" destId="{A8949F6A-504E-47AB-846E-77801D340CE3}" srcOrd="3" destOrd="0" presId="urn:microsoft.com/office/officeart/2018/2/layout/IconVerticalSolidList"/>
    <dgm:cxn modelId="{4DA03838-34EB-3C4F-B160-94D019F33F34}" type="presParOf" srcId="{13D9C3D6-BF3B-44E2-AC9E-3D09C4A1AAA2}" destId="{D6CF3C93-FE08-47E8-8B70-D12935EF1192}" srcOrd="7" destOrd="0" presId="urn:microsoft.com/office/officeart/2018/2/layout/IconVerticalSolidList"/>
    <dgm:cxn modelId="{2F79BB2F-2D3A-6D47-B7ED-7EB7D40DEB74}" type="presParOf" srcId="{13D9C3D6-BF3B-44E2-AC9E-3D09C4A1AAA2}" destId="{32675559-3CA5-4C88-9607-D349993D9EA1}" srcOrd="8" destOrd="0" presId="urn:microsoft.com/office/officeart/2018/2/layout/IconVerticalSolidList"/>
    <dgm:cxn modelId="{43D0B85F-6C02-4443-A910-4BFB1749DEC7}" type="presParOf" srcId="{32675559-3CA5-4C88-9607-D349993D9EA1}" destId="{E3D9D1B0-057D-4BDB-B1F7-68135A0D42EB}" srcOrd="0" destOrd="0" presId="urn:microsoft.com/office/officeart/2018/2/layout/IconVerticalSolidList"/>
    <dgm:cxn modelId="{BF49FC07-B39D-1B49-A6D0-0857B81BD898}" type="presParOf" srcId="{32675559-3CA5-4C88-9607-D349993D9EA1}" destId="{A4170541-F6C5-4AD8-B006-7D9A99D30129}" srcOrd="1" destOrd="0" presId="urn:microsoft.com/office/officeart/2018/2/layout/IconVerticalSolidList"/>
    <dgm:cxn modelId="{8020FF61-4998-9041-9F5E-72E98186D06C}" type="presParOf" srcId="{32675559-3CA5-4C88-9607-D349993D9EA1}" destId="{968E7B6C-D262-45D4-AEDD-A306610D48D6}" srcOrd="2" destOrd="0" presId="urn:microsoft.com/office/officeart/2018/2/layout/IconVerticalSolidList"/>
    <dgm:cxn modelId="{0285FBC3-E9BD-AD40-8511-5A18FA5C0FD7}" type="presParOf" srcId="{32675559-3CA5-4C88-9607-D349993D9EA1}" destId="{6661C30F-826B-43D5-92E2-76E44307132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CD2282-81FB-4920-96E3-288CCCA932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143F6F6-C457-4EE9-A673-FBD5EEE63C31}">
      <dgm:prSet/>
      <dgm:spPr/>
      <dgm:t>
        <a:bodyPr/>
        <a:lstStyle/>
        <a:p>
          <a:r>
            <a:rPr lang="en-GB" i="0"/>
            <a:t>Collection of sensitive data</a:t>
          </a:r>
          <a:endParaRPr lang="en-US"/>
        </a:p>
      </dgm:t>
    </dgm:pt>
    <dgm:pt modelId="{D112C791-0B97-4F63-82BB-EA0DF0FB1E9F}" type="parTrans" cxnId="{CCBCE592-0BE2-43CE-BD60-B6A04F06CD2B}">
      <dgm:prSet/>
      <dgm:spPr/>
      <dgm:t>
        <a:bodyPr/>
        <a:lstStyle/>
        <a:p>
          <a:endParaRPr lang="en-US"/>
        </a:p>
      </dgm:t>
    </dgm:pt>
    <dgm:pt modelId="{6047604D-A605-469A-AD4F-91846B006A10}" type="sibTrans" cxnId="{CCBCE592-0BE2-43CE-BD60-B6A04F06CD2B}">
      <dgm:prSet/>
      <dgm:spPr/>
      <dgm:t>
        <a:bodyPr/>
        <a:lstStyle/>
        <a:p>
          <a:endParaRPr lang="en-US"/>
        </a:p>
      </dgm:t>
    </dgm:pt>
    <dgm:pt modelId="{92BE8BDE-B2FE-4CDC-B710-7A9B55E1640E}">
      <dgm:prSet/>
      <dgm:spPr/>
      <dgm:t>
        <a:bodyPr/>
        <a:lstStyle/>
        <a:p>
          <a:r>
            <a:rPr lang="en-GB" i="0"/>
            <a:t>Collection of data without consent</a:t>
          </a:r>
          <a:endParaRPr lang="en-US"/>
        </a:p>
      </dgm:t>
    </dgm:pt>
    <dgm:pt modelId="{D9B7FF02-5B2E-4245-B858-8AC794AE41D7}" type="parTrans" cxnId="{151877FB-27A7-4BD3-993A-EA64BC03D375}">
      <dgm:prSet/>
      <dgm:spPr/>
      <dgm:t>
        <a:bodyPr/>
        <a:lstStyle/>
        <a:p>
          <a:endParaRPr lang="en-US"/>
        </a:p>
      </dgm:t>
    </dgm:pt>
    <dgm:pt modelId="{12DBEFDB-4E31-419E-BB3D-FB91D335BD14}" type="sibTrans" cxnId="{151877FB-27A7-4BD3-993A-EA64BC03D375}">
      <dgm:prSet/>
      <dgm:spPr/>
      <dgm:t>
        <a:bodyPr/>
        <a:lstStyle/>
        <a:p>
          <a:endParaRPr lang="en-US"/>
        </a:p>
      </dgm:t>
    </dgm:pt>
    <dgm:pt modelId="{B850868B-806B-43EB-A4CA-96954A50E22C}">
      <dgm:prSet/>
      <dgm:spPr/>
      <dgm:t>
        <a:bodyPr/>
        <a:lstStyle/>
        <a:p>
          <a:r>
            <a:rPr lang="en-GB" i="0"/>
            <a:t>Use of data without permission</a:t>
          </a:r>
          <a:endParaRPr lang="en-US"/>
        </a:p>
      </dgm:t>
    </dgm:pt>
    <dgm:pt modelId="{EB5B7552-134A-4680-ACBF-95E19044658D}" type="parTrans" cxnId="{87082ED5-262B-4306-B3A7-8CF9B24EED77}">
      <dgm:prSet/>
      <dgm:spPr/>
      <dgm:t>
        <a:bodyPr/>
        <a:lstStyle/>
        <a:p>
          <a:endParaRPr lang="en-US"/>
        </a:p>
      </dgm:t>
    </dgm:pt>
    <dgm:pt modelId="{07F2209E-DE09-455A-8047-AB4216C636B9}" type="sibTrans" cxnId="{87082ED5-262B-4306-B3A7-8CF9B24EED77}">
      <dgm:prSet/>
      <dgm:spPr/>
      <dgm:t>
        <a:bodyPr/>
        <a:lstStyle/>
        <a:p>
          <a:endParaRPr lang="en-US"/>
        </a:p>
      </dgm:t>
    </dgm:pt>
    <dgm:pt modelId="{BE988BCE-A8B0-4CCA-9420-BAF753B4173F}">
      <dgm:prSet/>
      <dgm:spPr/>
      <dgm:t>
        <a:bodyPr/>
        <a:lstStyle/>
        <a:p>
          <a:r>
            <a:rPr lang="en-GB" i="0"/>
            <a:t>Unchecked surveillance and bias</a:t>
          </a:r>
          <a:endParaRPr lang="en-US"/>
        </a:p>
      </dgm:t>
    </dgm:pt>
    <dgm:pt modelId="{D4D6BF7E-82A0-4568-A3AB-E812B2B8CC57}" type="parTrans" cxnId="{A3E4C35C-00A2-435E-94E8-907C1188CA3D}">
      <dgm:prSet/>
      <dgm:spPr/>
      <dgm:t>
        <a:bodyPr/>
        <a:lstStyle/>
        <a:p>
          <a:endParaRPr lang="en-US"/>
        </a:p>
      </dgm:t>
    </dgm:pt>
    <dgm:pt modelId="{4906FE5F-A3E9-4F7C-8892-33F8FFFD6A11}" type="sibTrans" cxnId="{A3E4C35C-00A2-435E-94E8-907C1188CA3D}">
      <dgm:prSet/>
      <dgm:spPr/>
      <dgm:t>
        <a:bodyPr/>
        <a:lstStyle/>
        <a:p>
          <a:endParaRPr lang="en-US"/>
        </a:p>
      </dgm:t>
    </dgm:pt>
    <dgm:pt modelId="{FAFC749C-6E5F-46B0-BEE4-367801837178}">
      <dgm:prSet/>
      <dgm:spPr/>
      <dgm:t>
        <a:bodyPr/>
        <a:lstStyle/>
        <a:p>
          <a:r>
            <a:rPr lang="en-GB" i="0"/>
            <a:t>Data exfiltration</a:t>
          </a:r>
          <a:endParaRPr lang="en-US"/>
        </a:p>
      </dgm:t>
    </dgm:pt>
    <dgm:pt modelId="{A3B4DD05-DBA7-4BF7-8E4F-CE88AD4FACDA}" type="parTrans" cxnId="{83FAFE79-DD6A-44A8-A9B8-772170806CBD}">
      <dgm:prSet/>
      <dgm:spPr/>
      <dgm:t>
        <a:bodyPr/>
        <a:lstStyle/>
        <a:p>
          <a:endParaRPr lang="en-US"/>
        </a:p>
      </dgm:t>
    </dgm:pt>
    <dgm:pt modelId="{4216D25F-493D-4AA9-8240-95205C0E3FD2}" type="sibTrans" cxnId="{83FAFE79-DD6A-44A8-A9B8-772170806CBD}">
      <dgm:prSet/>
      <dgm:spPr/>
      <dgm:t>
        <a:bodyPr/>
        <a:lstStyle/>
        <a:p>
          <a:endParaRPr lang="en-US"/>
        </a:p>
      </dgm:t>
    </dgm:pt>
    <dgm:pt modelId="{922B0FC9-7764-429F-8864-A8273C216330}">
      <dgm:prSet/>
      <dgm:spPr/>
      <dgm:t>
        <a:bodyPr/>
        <a:lstStyle/>
        <a:p>
          <a:r>
            <a:rPr lang="en-GB" i="0"/>
            <a:t>Data leakage</a:t>
          </a:r>
          <a:endParaRPr lang="en-US"/>
        </a:p>
      </dgm:t>
    </dgm:pt>
    <dgm:pt modelId="{5D6542E8-96B0-4C3A-BCE2-25A8090626C2}" type="parTrans" cxnId="{11E6EF3D-B731-4187-9BBE-FAA4495BFB2B}">
      <dgm:prSet/>
      <dgm:spPr/>
      <dgm:t>
        <a:bodyPr/>
        <a:lstStyle/>
        <a:p>
          <a:endParaRPr lang="en-US"/>
        </a:p>
      </dgm:t>
    </dgm:pt>
    <dgm:pt modelId="{BF1162C9-EC47-4358-A2E3-3D4C8D3FE197}" type="sibTrans" cxnId="{11E6EF3D-B731-4187-9BBE-FAA4495BFB2B}">
      <dgm:prSet/>
      <dgm:spPr/>
      <dgm:t>
        <a:bodyPr/>
        <a:lstStyle/>
        <a:p>
          <a:endParaRPr lang="en-US"/>
        </a:p>
      </dgm:t>
    </dgm:pt>
    <dgm:pt modelId="{4944515F-C92E-48ED-8501-49EC8D32D3B5}" type="pres">
      <dgm:prSet presAssocID="{65CD2282-81FB-4920-96E3-288CCCA932E3}" presName="root" presStyleCnt="0">
        <dgm:presLayoutVars>
          <dgm:dir/>
          <dgm:resizeHandles val="exact"/>
        </dgm:presLayoutVars>
      </dgm:prSet>
      <dgm:spPr/>
    </dgm:pt>
    <dgm:pt modelId="{D8AAD3F3-7C09-4DF3-963B-78BA571A5AB2}" type="pres">
      <dgm:prSet presAssocID="{9143F6F6-C457-4EE9-A673-FBD5EEE63C31}" presName="compNode" presStyleCnt="0"/>
      <dgm:spPr/>
    </dgm:pt>
    <dgm:pt modelId="{B8A9BBA1-0511-4A99-98E7-28CB7DF8A718}" type="pres">
      <dgm:prSet presAssocID="{9143F6F6-C457-4EE9-A673-FBD5EEE63C31}" presName="bgRect" presStyleLbl="bgShp" presStyleIdx="0" presStyleCnt="6"/>
      <dgm:spPr/>
    </dgm:pt>
    <dgm:pt modelId="{BE27CF61-163D-479F-B490-8AEF005CCD21}" type="pres">
      <dgm:prSet presAssocID="{9143F6F6-C457-4EE9-A673-FBD5EEE63C3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322B7BFE-76C6-430C-9C18-6222381890C9}" type="pres">
      <dgm:prSet presAssocID="{9143F6F6-C457-4EE9-A673-FBD5EEE63C31}" presName="spaceRect" presStyleCnt="0"/>
      <dgm:spPr/>
    </dgm:pt>
    <dgm:pt modelId="{CC5D383F-0608-4E37-8A85-419FED6835B7}" type="pres">
      <dgm:prSet presAssocID="{9143F6F6-C457-4EE9-A673-FBD5EEE63C31}" presName="parTx" presStyleLbl="revTx" presStyleIdx="0" presStyleCnt="6">
        <dgm:presLayoutVars>
          <dgm:chMax val="0"/>
          <dgm:chPref val="0"/>
        </dgm:presLayoutVars>
      </dgm:prSet>
      <dgm:spPr/>
    </dgm:pt>
    <dgm:pt modelId="{AA264829-3D4B-45E9-AB87-5205A4C98A62}" type="pres">
      <dgm:prSet presAssocID="{6047604D-A605-469A-AD4F-91846B006A10}" presName="sibTrans" presStyleCnt="0"/>
      <dgm:spPr/>
    </dgm:pt>
    <dgm:pt modelId="{59AE2C9B-83B0-42D3-83C8-691115A39E5C}" type="pres">
      <dgm:prSet presAssocID="{92BE8BDE-B2FE-4CDC-B710-7A9B55E1640E}" presName="compNode" presStyleCnt="0"/>
      <dgm:spPr/>
    </dgm:pt>
    <dgm:pt modelId="{9BD72DF8-66F2-44C0-8D1F-481C23D02668}" type="pres">
      <dgm:prSet presAssocID="{92BE8BDE-B2FE-4CDC-B710-7A9B55E1640E}" presName="bgRect" presStyleLbl="bgShp" presStyleIdx="1" presStyleCnt="6"/>
      <dgm:spPr/>
    </dgm:pt>
    <dgm:pt modelId="{DCCD333B-E447-442D-A65C-CC086261E898}" type="pres">
      <dgm:prSet presAssocID="{92BE8BDE-B2FE-4CDC-B710-7A9B55E1640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01F8A4CC-5DE6-4FC3-BC34-CD328356F343}" type="pres">
      <dgm:prSet presAssocID="{92BE8BDE-B2FE-4CDC-B710-7A9B55E1640E}" presName="spaceRect" presStyleCnt="0"/>
      <dgm:spPr/>
    </dgm:pt>
    <dgm:pt modelId="{86EB31A1-C493-4C9D-83C5-107E366150E6}" type="pres">
      <dgm:prSet presAssocID="{92BE8BDE-B2FE-4CDC-B710-7A9B55E1640E}" presName="parTx" presStyleLbl="revTx" presStyleIdx="1" presStyleCnt="6">
        <dgm:presLayoutVars>
          <dgm:chMax val="0"/>
          <dgm:chPref val="0"/>
        </dgm:presLayoutVars>
      </dgm:prSet>
      <dgm:spPr/>
    </dgm:pt>
    <dgm:pt modelId="{90D6757A-3BE6-4AB0-B1BB-5ED64D0D15BD}" type="pres">
      <dgm:prSet presAssocID="{12DBEFDB-4E31-419E-BB3D-FB91D335BD14}" presName="sibTrans" presStyleCnt="0"/>
      <dgm:spPr/>
    </dgm:pt>
    <dgm:pt modelId="{95EE0E40-C1CE-460A-B4D8-5A6770D7D488}" type="pres">
      <dgm:prSet presAssocID="{B850868B-806B-43EB-A4CA-96954A50E22C}" presName="compNode" presStyleCnt="0"/>
      <dgm:spPr/>
    </dgm:pt>
    <dgm:pt modelId="{3220044D-5790-4B99-BE6D-19F38865A11A}" type="pres">
      <dgm:prSet presAssocID="{B850868B-806B-43EB-A4CA-96954A50E22C}" presName="bgRect" presStyleLbl="bgShp" presStyleIdx="2" presStyleCnt="6"/>
      <dgm:spPr/>
    </dgm:pt>
    <dgm:pt modelId="{10C04BF0-422B-4F47-8B95-1F5E99917150}" type="pres">
      <dgm:prSet presAssocID="{B850868B-806B-43EB-A4CA-96954A50E22C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E3C22E20-42C4-44ED-B53C-615091946053}" type="pres">
      <dgm:prSet presAssocID="{B850868B-806B-43EB-A4CA-96954A50E22C}" presName="spaceRect" presStyleCnt="0"/>
      <dgm:spPr/>
    </dgm:pt>
    <dgm:pt modelId="{59561FE1-B121-4AF7-919B-1CC0E753276C}" type="pres">
      <dgm:prSet presAssocID="{B850868B-806B-43EB-A4CA-96954A50E22C}" presName="parTx" presStyleLbl="revTx" presStyleIdx="2" presStyleCnt="6">
        <dgm:presLayoutVars>
          <dgm:chMax val="0"/>
          <dgm:chPref val="0"/>
        </dgm:presLayoutVars>
      </dgm:prSet>
      <dgm:spPr/>
    </dgm:pt>
    <dgm:pt modelId="{43CC7C1D-A162-4EA6-AAEE-0A32132E61CA}" type="pres">
      <dgm:prSet presAssocID="{07F2209E-DE09-455A-8047-AB4216C636B9}" presName="sibTrans" presStyleCnt="0"/>
      <dgm:spPr/>
    </dgm:pt>
    <dgm:pt modelId="{3C674602-89DA-4D75-83D1-70D637D7EC06}" type="pres">
      <dgm:prSet presAssocID="{BE988BCE-A8B0-4CCA-9420-BAF753B4173F}" presName="compNode" presStyleCnt="0"/>
      <dgm:spPr/>
    </dgm:pt>
    <dgm:pt modelId="{53405079-B3CE-41CE-B544-7F91ED7D9594}" type="pres">
      <dgm:prSet presAssocID="{BE988BCE-A8B0-4CCA-9420-BAF753B4173F}" presName="bgRect" presStyleLbl="bgShp" presStyleIdx="3" presStyleCnt="6"/>
      <dgm:spPr/>
    </dgm:pt>
    <dgm:pt modelId="{F4D05305-DC50-460D-B6F7-7AFB22B568C9}" type="pres">
      <dgm:prSet presAssocID="{BE988BCE-A8B0-4CCA-9420-BAF753B4173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2E8C6C86-5F01-4849-83FB-94CD5DF2D66E}" type="pres">
      <dgm:prSet presAssocID="{BE988BCE-A8B0-4CCA-9420-BAF753B4173F}" presName="spaceRect" presStyleCnt="0"/>
      <dgm:spPr/>
    </dgm:pt>
    <dgm:pt modelId="{54039F77-86CE-48DB-B114-0B421BE8BC6F}" type="pres">
      <dgm:prSet presAssocID="{BE988BCE-A8B0-4CCA-9420-BAF753B4173F}" presName="parTx" presStyleLbl="revTx" presStyleIdx="3" presStyleCnt="6">
        <dgm:presLayoutVars>
          <dgm:chMax val="0"/>
          <dgm:chPref val="0"/>
        </dgm:presLayoutVars>
      </dgm:prSet>
      <dgm:spPr/>
    </dgm:pt>
    <dgm:pt modelId="{8E605CCF-BCBD-4868-B66A-47A9FD8BEDA2}" type="pres">
      <dgm:prSet presAssocID="{4906FE5F-A3E9-4F7C-8892-33F8FFFD6A11}" presName="sibTrans" presStyleCnt="0"/>
      <dgm:spPr/>
    </dgm:pt>
    <dgm:pt modelId="{6B291423-FD51-4D7C-8303-86153F202854}" type="pres">
      <dgm:prSet presAssocID="{FAFC749C-6E5F-46B0-BEE4-367801837178}" presName="compNode" presStyleCnt="0"/>
      <dgm:spPr/>
    </dgm:pt>
    <dgm:pt modelId="{5088E43D-99E8-4E12-B14E-5C1B22BA31E2}" type="pres">
      <dgm:prSet presAssocID="{FAFC749C-6E5F-46B0-BEE4-367801837178}" presName="bgRect" presStyleLbl="bgShp" presStyleIdx="4" presStyleCnt="6"/>
      <dgm:spPr/>
    </dgm:pt>
    <dgm:pt modelId="{C70A97BB-31A0-4ACB-B985-3341803CC930}" type="pres">
      <dgm:prSet presAssocID="{FAFC749C-6E5F-46B0-BEE4-36780183717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21AF5E5F-3629-4A37-90F3-9F5D60EE7F29}" type="pres">
      <dgm:prSet presAssocID="{FAFC749C-6E5F-46B0-BEE4-367801837178}" presName="spaceRect" presStyleCnt="0"/>
      <dgm:spPr/>
    </dgm:pt>
    <dgm:pt modelId="{5AC7AEEB-C574-47CF-ACD9-5F6E724B0799}" type="pres">
      <dgm:prSet presAssocID="{FAFC749C-6E5F-46B0-BEE4-367801837178}" presName="parTx" presStyleLbl="revTx" presStyleIdx="4" presStyleCnt="6">
        <dgm:presLayoutVars>
          <dgm:chMax val="0"/>
          <dgm:chPref val="0"/>
        </dgm:presLayoutVars>
      </dgm:prSet>
      <dgm:spPr/>
    </dgm:pt>
    <dgm:pt modelId="{D66E524D-FDEC-4E3E-961A-DABE033E65EA}" type="pres">
      <dgm:prSet presAssocID="{4216D25F-493D-4AA9-8240-95205C0E3FD2}" presName="sibTrans" presStyleCnt="0"/>
      <dgm:spPr/>
    </dgm:pt>
    <dgm:pt modelId="{87F7F629-AE19-47DA-BA22-ABCD69F50B11}" type="pres">
      <dgm:prSet presAssocID="{922B0FC9-7764-429F-8864-A8273C216330}" presName="compNode" presStyleCnt="0"/>
      <dgm:spPr/>
    </dgm:pt>
    <dgm:pt modelId="{7ED29D73-A416-4586-8A0C-0BF4549E74FC}" type="pres">
      <dgm:prSet presAssocID="{922B0FC9-7764-429F-8864-A8273C216330}" presName="bgRect" presStyleLbl="bgShp" presStyleIdx="5" presStyleCnt="6"/>
      <dgm:spPr/>
    </dgm:pt>
    <dgm:pt modelId="{3EA547FF-69A1-4A10-B09E-1C6FBBA8449D}" type="pres">
      <dgm:prSet presAssocID="{922B0FC9-7764-429F-8864-A8273C216330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C28D157B-51FF-4584-B3C6-CBB88960F6C6}" type="pres">
      <dgm:prSet presAssocID="{922B0FC9-7764-429F-8864-A8273C216330}" presName="spaceRect" presStyleCnt="0"/>
      <dgm:spPr/>
    </dgm:pt>
    <dgm:pt modelId="{C14D52DB-81D0-4A33-A657-73091CE44C74}" type="pres">
      <dgm:prSet presAssocID="{922B0FC9-7764-429F-8864-A8273C216330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A255B10-5A9C-4C84-B29C-E1F0F7A5868E}" type="presOf" srcId="{FAFC749C-6E5F-46B0-BEE4-367801837178}" destId="{5AC7AEEB-C574-47CF-ACD9-5F6E724B0799}" srcOrd="0" destOrd="0" presId="urn:microsoft.com/office/officeart/2018/2/layout/IconVerticalSolidList"/>
    <dgm:cxn modelId="{11E6EF3D-B731-4187-9BBE-FAA4495BFB2B}" srcId="{65CD2282-81FB-4920-96E3-288CCCA932E3}" destId="{922B0FC9-7764-429F-8864-A8273C216330}" srcOrd="5" destOrd="0" parTransId="{5D6542E8-96B0-4C3A-BCE2-25A8090626C2}" sibTransId="{BF1162C9-EC47-4358-A2E3-3D4C8D3FE197}"/>
    <dgm:cxn modelId="{3CA35545-2680-4DDC-8CCE-C522B473A0CA}" type="presOf" srcId="{92BE8BDE-B2FE-4CDC-B710-7A9B55E1640E}" destId="{86EB31A1-C493-4C9D-83C5-107E366150E6}" srcOrd="0" destOrd="0" presId="urn:microsoft.com/office/officeart/2018/2/layout/IconVerticalSolidList"/>
    <dgm:cxn modelId="{A3E4C35C-00A2-435E-94E8-907C1188CA3D}" srcId="{65CD2282-81FB-4920-96E3-288CCCA932E3}" destId="{BE988BCE-A8B0-4CCA-9420-BAF753B4173F}" srcOrd="3" destOrd="0" parTransId="{D4D6BF7E-82A0-4568-A3AB-E812B2B8CC57}" sibTransId="{4906FE5F-A3E9-4F7C-8892-33F8FFFD6A11}"/>
    <dgm:cxn modelId="{3F430960-A0BE-4540-91DB-6616877FEB6E}" type="presOf" srcId="{65CD2282-81FB-4920-96E3-288CCCA932E3}" destId="{4944515F-C92E-48ED-8501-49EC8D32D3B5}" srcOrd="0" destOrd="0" presId="urn:microsoft.com/office/officeart/2018/2/layout/IconVerticalSolidList"/>
    <dgm:cxn modelId="{FF35F367-137F-4AEB-85AC-002A9C97C9D9}" type="presOf" srcId="{B850868B-806B-43EB-A4CA-96954A50E22C}" destId="{59561FE1-B121-4AF7-919B-1CC0E753276C}" srcOrd="0" destOrd="0" presId="urn:microsoft.com/office/officeart/2018/2/layout/IconVerticalSolidList"/>
    <dgm:cxn modelId="{0D56C677-6716-470C-83B3-CD60B7A27D25}" type="presOf" srcId="{9143F6F6-C457-4EE9-A673-FBD5EEE63C31}" destId="{CC5D383F-0608-4E37-8A85-419FED6835B7}" srcOrd="0" destOrd="0" presId="urn:microsoft.com/office/officeart/2018/2/layout/IconVerticalSolidList"/>
    <dgm:cxn modelId="{83FAFE79-DD6A-44A8-A9B8-772170806CBD}" srcId="{65CD2282-81FB-4920-96E3-288CCCA932E3}" destId="{FAFC749C-6E5F-46B0-BEE4-367801837178}" srcOrd="4" destOrd="0" parTransId="{A3B4DD05-DBA7-4BF7-8E4F-CE88AD4FACDA}" sibTransId="{4216D25F-493D-4AA9-8240-95205C0E3FD2}"/>
    <dgm:cxn modelId="{CCBCE592-0BE2-43CE-BD60-B6A04F06CD2B}" srcId="{65CD2282-81FB-4920-96E3-288CCCA932E3}" destId="{9143F6F6-C457-4EE9-A673-FBD5EEE63C31}" srcOrd="0" destOrd="0" parTransId="{D112C791-0B97-4F63-82BB-EA0DF0FB1E9F}" sibTransId="{6047604D-A605-469A-AD4F-91846B006A10}"/>
    <dgm:cxn modelId="{87082ED5-262B-4306-B3A7-8CF9B24EED77}" srcId="{65CD2282-81FB-4920-96E3-288CCCA932E3}" destId="{B850868B-806B-43EB-A4CA-96954A50E22C}" srcOrd="2" destOrd="0" parTransId="{EB5B7552-134A-4680-ACBF-95E19044658D}" sibTransId="{07F2209E-DE09-455A-8047-AB4216C636B9}"/>
    <dgm:cxn modelId="{05E08EDB-095C-4561-ACC4-EA9BB4F613A9}" type="presOf" srcId="{BE988BCE-A8B0-4CCA-9420-BAF753B4173F}" destId="{54039F77-86CE-48DB-B114-0B421BE8BC6F}" srcOrd="0" destOrd="0" presId="urn:microsoft.com/office/officeart/2018/2/layout/IconVerticalSolidList"/>
    <dgm:cxn modelId="{C2C02CE4-0E4E-456D-8549-7D95CF7EB62A}" type="presOf" srcId="{922B0FC9-7764-429F-8864-A8273C216330}" destId="{C14D52DB-81D0-4A33-A657-73091CE44C74}" srcOrd="0" destOrd="0" presId="urn:microsoft.com/office/officeart/2018/2/layout/IconVerticalSolidList"/>
    <dgm:cxn modelId="{151877FB-27A7-4BD3-993A-EA64BC03D375}" srcId="{65CD2282-81FB-4920-96E3-288CCCA932E3}" destId="{92BE8BDE-B2FE-4CDC-B710-7A9B55E1640E}" srcOrd="1" destOrd="0" parTransId="{D9B7FF02-5B2E-4245-B858-8AC794AE41D7}" sibTransId="{12DBEFDB-4E31-419E-BB3D-FB91D335BD14}"/>
    <dgm:cxn modelId="{1AC77470-537A-48FC-9763-4998DDF921A7}" type="presParOf" srcId="{4944515F-C92E-48ED-8501-49EC8D32D3B5}" destId="{D8AAD3F3-7C09-4DF3-963B-78BA571A5AB2}" srcOrd="0" destOrd="0" presId="urn:microsoft.com/office/officeart/2018/2/layout/IconVerticalSolidList"/>
    <dgm:cxn modelId="{09DFD677-0B01-4C41-AAB1-90B98E4E0EF3}" type="presParOf" srcId="{D8AAD3F3-7C09-4DF3-963B-78BA571A5AB2}" destId="{B8A9BBA1-0511-4A99-98E7-28CB7DF8A718}" srcOrd="0" destOrd="0" presId="urn:microsoft.com/office/officeart/2018/2/layout/IconVerticalSolidList"/>
    <dgm:cxn modelId="{E257EE24-761B-401C-9A2A-6DC0A71179B6}" type="presParOf" srcId="{D8AAD3F3-7C09-4DF3-963B-78BA571A5AB2}" destId="{BE27CF61-163D-479F-B490-8AEF005CCD21}" srcOrd="1" destOrd="0" presId="urn:microsoft.com/office/officeart/2018/2/layout/IconVerticalSolidList"/>
    <dgm:cxn modelId="{BC4475D1-11E0-41D3-9AD0-DC68FEF77AA5}" type="presParOf" srcId="{D8AAD3F3-7C09-4DF3-963B-78BA571A5AB2}" destId="{322B7BFE-76C6-430C-9C18-6222381890C9}" srcOrd="2" destOrd="0" presId="urn:microsoft.com/office/officeart/2018/2/layout/IconVerticalSolidList"/>
    <dgm:cxn modelId="{1C7B05C2-B047-4549-A5C7-BFFA7DCF3EA8}" type="presParOf" srcId="{D8AAD3F3-7C09-4DF3-963B-78BA571A5AB2}" destId="{CC5D383F-0608-4E37-8A85-419FED6835B7}" srcOrd="3" destOrd="0" presId="urn:microsoft.com/office/officeart/2018/2/layout/IconVerticalSolidList"/>
    <dgm:cxn modelId="{8343C958-2025-4BD0-8716-ACFAF55268D4}" type="presParOf" srcId="{4944515F-C92E-48ED-8501-49EC8D32D3B5}" destId="{AA264829-3D4B-45E9-AB87-5205A4C98A62}" srcOrd="1" destOrd="0" presId="urn:microsoft.com/office/officeart/2018/2/layout/IconVerticalSolidList"/>
    <dgm:cxn modelId="{1DE6EDA6-32A4-41D1-A0A7-A19D9D74A98A}" type="presParOf" srcId="{4944515F-C92E-48ED-8501-49EC8D32D3B5}" destId="{59AE2C9B-83B0-42D3-83C8-691115A39E5C}" srcOrd="2" destOrd="0" presId="urn:microsoft.com/office/officeart/2018/2/layout/IconVerticalSolidList"/>
    <dgm:cxn modelId="{E549E7FA-8DA1-44A6-8711-3227E71DBB51}" type="presParOf" srcId="{59AE2C9B-83B0-42D3-83C8-691115A39E5C}" destId="{9BD72DF8-66F2-44C0-8D1F-481C23D02668}" srcOrd="0" destOrd="0" presId="urn:microsoft.com/office/officeart/2018/2/layout/IconVerticalSolidList"/>
    <dgm:cxn modelId="{B598DB72-9DD5-4754-B237-542076FA2CD7}" type="presParOf" srcId="{59AE2C9B-83B0-42D3-83C8-691115A39E5C}" destId="{DCCD333B-E447-442D-A65C-CC086261E898}" srcOrd="1" destOrd="0" presId="urn:microsoft.com/office/officeart/2018/2/layout/IconVerticalSolidList"/>
    <dgm:cxn modelId="{622FB424-980B-42FA-A932-BDC9B27AEC84}" type="presParOf" srcId="{59AE2C9B-83B0-42D3-83C8-691115A39E5C}" destId="{01F8A4CC-5DE6-4FC3-BC34-CD328356F343}" srcOrd="2" destOrd="0" presId="urn:microsoft.com/office/officeart/2018/2/layout/IconVerticalSolidList"/>
    <dgm:cxn modelId="{D8C8CD40-18E3-423A-94A4-2B6A4CEB8491}" type="presParOf" srcId="{59AE2C9B-83B0-42D3-83C8-691115A39E5C}" destId="{86EB31A1-C493-4C9D-83C5-107E366150E6}" srcOrd="3" destOrd="0" presId="urn:microsoft.com/office/officeart/2018/2/layout/IconVerticalSolidList"/>
    <dgm:cxn modelId="{CB9007BB-C24D-4EC7-8595-217599B74078}" type="presParOf" srcId="{4944515F-C92E-48ED-8501-49EC8D32D3B5}" destId="{90D6757A-3BE6-4AB0-B1BB-5ED64D0D15BD}" srcOrd="3" destOrd="0" presId="urn:microsoft.com/office/officeart/2018/2/layout/IconVerticalSolidList"/>
    <dgm:cxn modelId="{1C95B3D9-B7DF-4937-8366-BA3100D012CB}" type="presParOf" srcId="{4944515F-C92E-48ED-8501-49EC8D32D3B5}" destId="{95EE0E40-C1CE-460A-B4D8-5A6770D7D488}" srcOrd="4" destOrd="0" presId="urn:microsoft.com/office/officeart/2018/2/layout/IconVerticalSolidList"/>
    <dgm:cxn modelId="{A20FB8CA-618C-4BF1-8238-D8D11ED3FFBD}" type="presParOf" srcId="{95EE0E40-C1CE-460A-B4D8-5A6770D7D488}" destId="{3220044D-5790-4B99-BE6D-19F38865A11A}" srcOrd="0" destOrd="0" presId="urn:microsoft.com/office/officeart/2018/2/layout/IconVerticalSolidList"/>
    <dgm:cxn modelId="{0BEE2748-AC84-403F-A351-9BE1B224DC59}" type="presParOf" srcId="{95EE0E40-C1CE-460A-B4D8-5A6770D7D488}" destId="{10C04BF0-422B-4F47-8B95-1F5E99917150}" srcOrd="1" destOrd="0" presId="urn:microsoft.com/office/officeart/2018/2/layout/IconVerticalSolidList"/>
    <dgm:cxn modelId="{65D7B5A8-57AE-4259-9FB5-489C706704F0}" type="presParOf" srcId="{95EE0E40-C1CE-460A-B4D8-5A6770D7D488}" destId="{E3C22E20-42C4-44ED-B53C-615091946053}" srcOrd="2" destOrd="0" presId="urn:microsoft.com/office/officeart/2018/2/layout/IconVerticalSolidList"/>
    <dgm:cxn modelId="{525B89E9-1581-4A96-9F59-B9DBC1EDF4D5}" type="presParOf" srcId="{95EE0E40-C1CE-460A-B4D8-5A6770D7D488}" destId="{59561FE1-B121-4AF7-919B-1CC0E753276C}" srcOrd="3" destOrd="0" presId="urn:microsoft.com/office/officeart/2018/2/layout/IconVerticalSolidList"/>
    <dgm:cxn modelId="{E84F2631-44AE-431D-B0F0-73EB89DA6C57}" type="presParOf" srcId="{4944515F-C92E-48ED-8501-49EC8D32D3B5}" destId="{43CC7C1D-A162-4EA6-AAEE-0A32132E61CA}" srcOrd="5" destOrd="0" presId="urn:microsoft.com/office/officeart/2018/2/layout/IconVerticalSolidList"/>
    <dgm:cxn modelId="{9161D840-2010-4828-AA6E-BFC48BE1EB2C}" type="presParOf" srcId="{4944515F-C92E-48ED-8501-49EC8D32D3B5}" destId="{3C674602-89DA-4D75-83D1-70D637D7EC06}" srcOrd="6" destOrd="0" presId="urn:microsoft.com/office/officeart/2018/2/layout/IconVerticalSolidList"/>
    <dgm:cxn modelId="{3AB3C8C8-B1B5-4E6F-87DE-C31D70A5CF1D}" type="presParOf" srcId="{3C674602-89DA-4D75-83D1-70D637D7EC06}" destId="{53405079-B3CE-41CE-B544-7F91ED7D9594}" srcOrd="0" destOrd="0" presId="urn:microsoft.com/office/officeart/2018/2/layout/IconVerticalSolidList"/>
    <dgm:cxn modelId="{F215ABD2-D27C-4BF8-A701-D579407AC94F}" type="presParOf" srcId="{3C674602-89DA-4D75-83D1-70D637D7EC06}" destId="{F4D05305-DC50-460D-B6F7-7AFB22B568C9}" srcOrd="1" destOrd="0" presId="urn:microsoft.com/office/officeart/2018/2/layout/IconVerticalSolidList"/>
    <dgm:cxn modelId="{D17E9567-0903-40A6-AD75-BD1382E29CB1}" type="presParOf" srcId="{3C674602-89DA-4D75-83D1-70D637D7EC06}" destId="{2E8C6C86-5F01-4849-83FB-94CD5DF2D66E}" srcOrd="2" destOrd="0" presId="urn:microsoft.com/office/officeart/2018/2/layout/IconVerticalSolidList"/>
    <dgm:cxn modelId="{470FE009-C2D4-407A-BB33-BCCB13BE890E}" type="presParOf" srcId="{3C674602-89DA-4D75-83D1-70D637D7EC06}" destId="{54039F77-86CE-48DB-B114-0B421BE8BC6F}" srcOrd="3" destOrd="0" presId="urn:microsoft.com/office/officeart/2018/2/layout/IconVerticalSolidList"/>
    <dgm:cxn modelId="{FB23B53F-AEE2-4611-A00E-D71C0211C177}" type="presParOf" srcId="{4944515F-C92E-48ED-8501-49EC8D32D3B5}" destId="{8E605CCF-BCBD-4868-B66A-47A9FD8BEDA2}" srcOrd="7" destOrd="0" presId="urn:microsoft.com/office/officeart/2018/2/layout/IconVerticalSolidList"/>
    <dgm:cxn modelId="{6DBEFC93-6352-4E0A-981D-0EFEEF3E4D1F}" type="presParOf" srcId="{4944515F-C92E-48ED-8501-49EC8D32D3B5}" destId="{6B291423-FD51-4D7C-8303-86153F202854}" srcOrd="8" destOrd="0" presId="urn:microsoft.com/office/officeart/2018/2/layout/IconVerticalSolidList"/>
    <dgm:cxn modelId="{92E9F143-6FB9-4DBC-AB96-6E1EAF8B0ABD}" type="presParOf" srcId="{6B291423-FD51-4D7C-8303-86153F202854}" destId="{5088E43D-99E8-4E12-B14E-5C1B22BA31E2}" srcOrd="0" destOrd="0" presId="urn:microsoft.com/office/officeart/2018/2/layout/IconVerticalSolidList"/>
    <dgm:cxn modelId="{E0A66F3E-8187-4A97-A7F3-0DFAD6A2AB9A}" type="presParOf" srcId="{6B291423-FD51-4D7C-8303-86153F202854}" destId="{C70A97BB-31A0-4ACB-B985-3341803CC930}" srcOrd="1" destOrd="0" presId="urn:microsoft.com/office/officeart/2018/2/layout/IconVerticalSolidList"/>
    <dgm:cxn modelId="{AB3FD0BF-61B4-4F71-8CA3-3E2EF171C16F}" type="presParOf" srcId="{6B291423-FD51-4D7C-8303-86153F202854}" destId="{21AF5E5F-3629-4A37-90F3-9F5D60EE7F29}" srcOrd="2" destOrd="0" presId="urn:microsoft.com/office/officeart/2018/2/layout/IconVerticalSolidList"/>
    <dgm:cxn modelId="{2A444895-F838-4533-9335-64F1E457C0B1}" type="presParOf" srcId="{6B291423-FD51-4D7C-8303-86153F202854}" destId="{5AC7AEEB-C574-47CF-ACD9-5F6E724B0799}" srcOrd="3" destOrd="0" presId="urn:microsoft.com/office/officeart/2018/2/layout/IconVerticalSolidList"/>
    <dgm:cxn modelId="{A4A6E3AA-7733-483E-887B-2D5214CD99A5}" type="presParOf" srcId="{4944515F-C92E-48ED-8501-49EC8D32D3B5}" destId="{D66E524D-FDEC-4E3E-961A-DABE033E65EA}" srcOrd="9" destOrd="0" presId="urn:microsoft.com/office/officeart/2018/2/layout/IconVerticalSolidList"/>
    <dgm:cxn modelId="{0CF7D689-9FC0-4CFC-BF27-E5B6EEFC3F75}" type="presParOf" srcId="{4944515F-C92E-48ED-8501-49EC8D32D3B5}" destId="{87F7F629-AE19-47DA-BA22-ABCD69F50B11}" srcOrd="10" destOrd="0" presId="urn:microsoft.com/office/officeart/2018/2/layout/IconVerticalSolidList"/>
    <dgm:cxn modelId="{BAE87CF5-6B10-428E-BAFA-585E6DE13464}" type="presParOf" srcId="{87F7F629-AE19-47DA-BA22-ABCD69F50B11}" destId="{7ED29D73-A416-4586-8A0C-0BF4549E74FC}" srcOrd="0" destOrd="0" presId="urn:microsoft.com/office/officeart/2018/2/layout/IconVerticalSolidList"/>
    <dgm:cxn modelId="{E48AD84F-735F-4CE3-AFD4-86B2A552C12C}" type="presParOf" srcId="{87F7F629-AE19-47DA-BA22-ABCD69F50B11}" destId="{3EA547FF-69A1-4A10-B09E-1C6FBBA8449D}" srcOrd="1" destOrd="0" presId="urn:microsoft.com/office/officeart/2018/2/layout/IconVerticalSolidList"/>
    <dgm:cxn modelId="{E2A1E13D-ED66-4F8D-81E0-DB5C6A98D332}" type="presParOf" srcId="{87F7F629-AE19-47DA-BA22-ABCD69F50B11}" destId="{C28D157B-51FF-4584-B3C6-CBB88960F6C6}" srcOrd="2" destOrd="0" presId="urn:microsoft.com/office/officeart/2018/2/layout/IconVerticalSolidList"/>
    <dgm:cxn modelId="{E3EDBAB3-A472-4FE3-B70A-E22218132227}" type="presParOf" srcId="{87F7F629-AE19-47DA-BA22-ABCD69F50B11}" destId="{C14D52DB-81D0-4A33-A657-73091CE44C7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B2047-FD7A-2142-91D1-5FDCB8153293}">
      <dsp:nvSpPr>
        <dsp:cNvPr id="0" name=""/>
        <dsp:cNvSpPr/>
      </dsp:nvSpPr>
      <dsp:spPr>
        <a:xfrm>
          <a:off x="747932" y="402318"/>
          <a:ext cx="5540122" cy="5540122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Governance</a:t>
          </a:r>
          <a:endParaRPr lang="en-GB" sz="1700" kern="1200" dirty="0"/>
        </a:p>
      </dsp:txBody>
      <dsp:txXfrm>
        <a:off x="3658475" y="916758"/>
        <a:ext cx="1319076" cy="1055261"/>
      </dsp:txXfrm>
    </dsp:sp>
    <dsp:sp modelId="{B17D11D4-087F-8A40-B399-D1B6F80B36B3}">
      <dsp:nvSpPr>
        <dsp:cNvPr id="0" name=""/>
        <dsp:cNvSpPr/>
      </dsp:nvSpPr>
      <dsp:spPr>
        <a:xfrm>
          <a:off x="819162" y="491356"/>
          <a:ext cx="5540122" cy="5540122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Equity</a:t>
          </a:r>
        </a:p>
      </dsp:txBody>
      <dsp:txXfrm>
        <a:off x="4581828" y="2499650"/>
        <a:ext cx="1516938" cy="923353"/>
      </dsp:txXfrm>
    </dsp:sp>
    <dsp:sp modelId="{CDC81400-569E-C544-99F6-F08C45D35EF5}">
      <dsp:nvSpPr>
        <dsp:cNvPr id="0" name=""/>
        <dsp:cNvSpPr/>
      </dsp:nvSpPr>
      <dsp:spPr>
        <a:xfrm>
          <a:off x="793440" y="603477"/>
          <a:ext cx="5540122" cy="5540122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Policy</a:t>
          </a:r>
        </a:p>
      </dsp:txBody>
      <dsp:txXfrm>
        <a:off x="4350990" y="3884681"/>
        <a:ext cx="1319076" cy="1022284"/>
      </dsp:txXfrm>
    </dsp:sp>
    <dsp:sp modelId="{6512E128-B10C-4D46-9176-8CDF1383A1DC}">
      <dsp:nvSpPr>
        <dsp:cNvPr id="0" name=""/>
        <dsp:cNvSpPr/>
      </dsp:nvSpPr>
      <dsp:spPr>
        <a:xfrm>
          <a:off x="690552" y="652943"/>
          <a:ext cx="5540122" cy="5540122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Resources for staff and students</a:t>
          </a:r>
        </a:p>
      </dsp:txBody>
      <dsp:txXfrm>
        <a:off x="2817563" y="5005896"/>
        <a:ext cx="1286099" cy="923353"/>
      </dsp:txXfrm>
    </dsp:sp>
    <dsp:sp modelId="{4FCD835A-F100-7348-9E78-D4732CD107FA}">
      <dsp:nvSpPr>
        <dsp:cNvPr id="0" name=""/>
        <dsp:cNvSpPr/>
      </dsp:nvSpPr>
      <dsp:spPr>
        <a:xfrm>
          <a:off x="587664" y="603477"/>
          <a:ext cx="5540122" cy="5540122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Wellbeing and Safety</a:t>
          </a:r>
        </a:p>
      </dsp:txBody>
      <dsp:txXfrm>
        <a:off x="1251159" y="3884681"/>
        <a:ext cx="1319076" cy="1022284"/>
      </dsp:txXfrm>
    </dsp:sp>
    <dsp:sp modelId="{3C34252E-275E-0048-9AD6-54D1C340F1CF}">
      <dsp:nvSpPr>
        <dsp:cNvPr id="0" name=""/>
        <dsp:cNvSpPr/>
      </dsp:nvSpPr>
      <dsp:spPr>
        <a:xfrm>
          <a:off x="561942" y="491356"/>
          <a:ext cx="5540122" cy="5540122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Research</a:t>
          </a:r>
        </a:p>
      </dsp:txBody>
      <dsp:txXfrm>
        <a:off x="822459" y="2499650"/>
        <a:ext cx="1516938" cy="923353"/>
      </dsp:txXfrm>
    </dsp:sp>
    <dsp:sp modelId="{782CEF63-3BA4-1347-85DB-98CF57002EB6}">
      <dsp:nvSpPr>
        <dsp:cNvPr id="0" name=""/>
        <dsp:cNvSpPr/>
      </dsp:nvSpPr>
      <dsp:spPr>
        <a:xfrm>
          <a:off x="633172" y="402318"/>
          <a:ext cx="5540122" cy="5540122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Ethics</a:t>
          </a:r>
        </a:p>
      </dsp:txBody>
      <dsp:txXfrm>
        <a:off x="1943675" y="916758"/>
        <a:ext cx="1319076" cy="1055261"/>
      </dsp:txXfrm>
    </dsp:sp>
    <dsp:sp modelId="{E6F980F4-8A44-3A4B-88DE-D5073E30F2DA}">
      <dsp:nvSpPr>
        <dsp:cNvPr id="0" name=""/>
        <dsp:cNvSpPr/>
      </dsp:nvSpPr>
      <dsp:spPr>
        <a:xfrm>
          <a:off x="404695" y="59358"/>
          <a:ext cx="6226042" cy="6226042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E79DC-A480-6C4B-93EB-6E3ECE6E316F}">
      <dsp:nvSpPr>
        <dsp:cNvPr id="0" name=""/>
        <dsp:cNvSpPr/>
      </dsp:nvSpPr>
      <dsp:spPr>
        <a:xfrm>
          <a:off x="476373" y="148790"/>
          <a:ext cx="6226042" cy="6226042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A16B4-A642-4748-81E1-764A226E23A7}">
      <dsp:nvSpPr>
        <dsp:cNvPr id="0" name=""/>
        <dsp:cNvSpPr/>
      </dsp:nvSpPr>
      <dsp:spPr>
        <a:xfrm>
          <a:off x="450560" y="260651"/>
          <a:ext cx="6226042" cy="6226042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BB216-C546-3243-9E7B-99A82740D15F}">
      <dsp:nvSpPr>
        <dsp:cNvPr id="0" name=""/>
        <dsp:cNvSpPr/>
      </dsp:nvSpPr>
      <dsp:spPr>
        <a:xfrm>
          <a:off x="347592" y="309838"/>
          <a:ext cx="6226042" cy="6226042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2858C-EFEB-1843-B93D-9D6D264DB58B}">
      <dsp:nvSpPr>
        <dsp:cNvPr id="0" name=""/>
        <dsp:cNvSpPr/>
      </dsp:nvSpPr>
      <dsp:spPr>
        <a:xfrm>
          <a:off x="244623" y="260651"/>
          <a:ext cx="6226042" cy="6226042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AC699-B42C-7049-94C4-144D1722A1BD}">
      <dsp:nvSpPr>
        <dsp:cNvPr id="0" name=""/>
        <dsp:cNvSpPr/>
      </dsp:nvSpPr>
      <dsp:spPr>
        <a:xfrm>
          <a:off x="218810" y="148790"/>
          <a:ext cx="6226042" cy="6226042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7B1B8-288B-8E46-837B-FE7A166C9242}">
      <dsp:nvSpPr>
        <dsp:cNvPr id="0" name=""/>
        <dsp:cNvSpPr/>
      </dsp:nvSpPr>
      <dsp:spPr>
        <a:xfrm>
          <a:off x="290488" y="59358"/>
          <a:ext cx="6226042" cy="6226042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B2047-FD7A-2142-91D1-5FDCB8153293}">
      <dsp:nvSpPr>
        <dsp:cNvPr id="0" name=""/>
        <dsp:cNvSpPr/>
      </dsp:nvSpPr>
      <dsp:spPr>
        <a:xfrm>
          <a:off x="829104" y="300751"/>
          <a:ext cx="4141490" cy="4141490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Governance</a:t>
          </a:r>
          <a:endParaRPr lang="en-GB" sz="1300" kern="1200" dirty="0"/>
        </a:p>
      </dsp:txBody>
      <dsp:txXfrm>
        <a:off x="3004866" y="685318"/>
        <a:ext cx="986069" cy="788855"/>
      </dsp:txXfrm>
    </dsp:sp>
    <dsp:sp modelId="{B17D11D4-087F-8A40-B399-D1B6F80B36B3}">
      <dsp:nvSpPr>
        <dsp:cNvPr id="0" name=""/>
        <dsp:cNvSpPr/>
      </dsp:nvSpPr>
      <dsp:spPr>
        <a:xfrm>
          <a:off x="882352" y="367310"/>
          <a:ext cx="4141490" cy="4141490"/>
        </a:xfrm>
        <a:prstGeom prst="pie">
          <a:avLst>
            <a:gd name="adj1" fmla="val 19285716"/>
            <a:gd name="adj2" fmla="val 7714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Equity</a:t>
          </a:r>
        </a:p>
      </dsp:txBody>
      <dsp:txXfrm>
        <a:off x="3695114" y="1868601"/>
        <a:ext cx="1133979" cy="690248"/>
      </dsp:txXfrm>
    </dsp:sp>
    <dsp:sp modelId="{CDC81400-569E-C544-99F6-F08C45D35EF5}">
      <dsp:nvSpPr>
        <dsp:cNvPr id="0" name=""/>
        <dsp:cNvSpPr/>
      </dsp:nvSpPr>
      <dsp:spPr>
        <a:xfrm>
          <a:off x="863124" y="451126"/>
          <a:ext cx="4141490" cy="4141490"/>
        </a:xfrm>
        <a:prstGeom prst="pie">
          <a:avLst>
            <a:gd name="adj1" fmla="val 771428"/>
            <a:gd name="adj2" fmla="val 385714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Policy</a:t>
          </a:r>
        </a:p>
      </dsp:txBody>
      <dsp:txXfrm>
        <a:off x="3522552" y="2903973"/>
        <a:ext cx="986069" cy="764203"/>
      </dsp:txXfrm>
    </dsp:sp>
    <dsp:sp modelId="{6512E128-B10C-4D46-9176-8CDF1383A1DC}">
      <dsp:nvSpPr>
        <dsp:cNvPr id="0" name=""/>
        <dsp:cNvSpPr/>
      </dsp:nvSpPr>
      <dsp:spPr>
        <a:xfrm>
          <a:off x="786210" y="488104"/>
          <a:ext cx="4141490" cy="4141490"/>
        </a:xfrm>
        <a:prstGeom prst="pie">
          <a:avLst>
            <a:gd name="adj1" fmla="val 3857226"/>
            <a:gd name="adj2" fmla="val 69428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Resources for staff and students</a:t>
          </a:r>
        </a:p>
      </dsp:txBody>
      <dsp:txXfrm>
        <a:off x="2376247" y="3742132"/>
        <a:ext cx="961417" cy="690248"/>
      </dsp:txXfrm>
    </dsp:sp>
    <dsp:sp modelId="{4FCD835A-F100-7348-9E78-D4732CD107FA}">
      <dsp:nvSpPr>
        <dsp:cNvPr id="0" name=""/>
        <dsp:cNvSpPr/>
      </dsp:nvSpPr>
      <dsp:spPr>
        <a:xfrm>
          <a:off x="709297" y="451126"/>
          <a:ext cx="4141490" cy="4141490"/>
        </a:xfrm>
        <a:prstGeom prst="pie">
          <a:avLst>
            <a:gd name="adj1" fmla="val 6942858"/>
            <a:gd name="adj2" fmla="val 1002857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Wellbeing and Safety</a:t>
          </a:r>
        </a:p>
      </dsp:txBody>
      <dsp:txXfrm>
        <a:off x="1205290" y="2903973"/>
        <a:ext cx="986069" cy="764203"/>
      </dsp:txXfrm>
    </dsp:sp>
    <dsp:sp modelId="{3C34252E-275E-0048-9AD6-54D1C340F1CF}">
      <dsp:nvSpPr>
        <dsp:cNvPr id="0" name=""/>
        <dsp:cNvSpPr/>
      </dsp:nvSpPr>
      <dsp:spPr>
        <a:xfrm>
          <a:off x="690068" y="367310"/>
          <a:ext cx="4141490" cy="4141490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Research</a:t>
          </a:r>
        </a:p>
      </dsp:txBody>
      <dsp:txXfrm>
        <a:off x="884817" y="1868601"/>
        <a:ext cx="1133979" cy="690248"/>
      </dsp:txXfrm>
    </dsp:sp>
    <dsp:sp modelId="{782CEF63-3BA4-1347-85DB-98CF57002EB6}">
      <dsp:nvSpPr>
        <dsp:cNvPr id="0" name=""/>
        <dsp:cNvSpPr/>
      </dsp:nvSpPr>
      <dsp:spPr>
        <a:xfrm>
          <a:off x="743316" y="300751"/>
          <a:ext cx="4141490" cy="4141490"/>
        </a:xfrm>
        <a:prstGeom prst="pie">
          <a:avLst>
            <a:gd name="adj1" fmla="val 13114284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Ethics</a:t>
          </a:r>
        </a:p>
      </dsp:txBody>
      <dsp:txXfrm>
        <a:off x="1722976" y="685318"/>
        <a:ext cx="986069" cy="788855"/>
      </dsp:txXfrm>
    </dsp:sp>
    <dsp:sp modelId="{E6F980F4-8A44-3A4B-88DE-D5073E30F2DA}">
      <dsp:nvSpPr>
        <dsp:cNvPr id="0" name=""/>
        <dsp:cNvSpPr/>
      </dsp:nvSpPr>
      <dsp:spPr>
        <a:xfrm>
          <a:off x="572520" y="44373"/>
          <a:ext cx="4654246" cy="4654246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E79DC-A480-6C4B-93EB-6E3ECE6E316F}">
      <dsp:nvSpPr>
        <dsp:cNvPr id="0" name=""/>
        <dsp:cNvSpPr/>
      </dsp:nvSpPr>
      <dsp:spPr>
        <a:xfrm>
          <a:off x="626102" y="111227"/>
          <a:ext cx="4654246" cy="4654246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A16B4-A642-4748-81E1-764A226E23A7}">
      <dsp:nvSpPr>
        <dsp:cNvPr id="0" name=""/>
        <dsp:cNvSpPr/>
      </dsp:nvSpPr>
      <dsp:spPr>
        <a:xfrm>
          <a:off x="606806" y="194848"/>
          <a:ext cx="4654246" cy="4654246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BB216-C546-3243-9E7B-99A82740D15F}">
      <dsp:nvSpPr>
        <dsp:cNvPr id="0" name=""/>
        <dsp:cNvSpPr/>
      </dsp:nvSpPr>
      <dsp:spPr>
        <a:xfrm>
          <a:off x="529832" y="231618"/>
          <a:ext cx="4654246" cy="4654246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B2858C-EFEB-1843-B93D-9D6D264DB58B}">
      <dsp:nvSpPr>
        <dsp:cNvPr id="0" name=""/>
        <dsp:cNvSpPr/>
      </dsp:nvSpPr>
      <dsp:spPr>
        <a:xfrm>
          <a:off x="452859" y="194848"/>
          <a:ext cx="4654246" cy="4654246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7AC699-B42C-7049-94C4-144D1722A1BD}">
      <dsp:nvSpPr>
        <dsp:cNvPr id="0" name=""/>
        <dsp:cNvSpPr/>
      </dsp:nvSpPr>
      <dsp:spPr>
        <a:xfrm>
          <a:off x="433562" y="111227"/>
          <a:ext cx="4654246" cy="4654246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7B1B8-288B-8E46-837B-FE7A166C9242}">
      <dsp:nvSpPr>
        <dsp:cNvPr id="0" name=""/>
        <dsp:cNvSpPr/>
      </dsp:nvSpPr>
      <dsp:spPr>
        <a:xfrm>
          <a:off x="487145" y="44373"/>
          <a:ext cx="4654246" cy="4654246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4BD65-2824-4628-BA8E-8DC6BF14B701}">
      <dsp:nvSpPr>
        <dsp:cNvPr id="0" name=""/>
        <dsp:cNvSpPr/>
      </dsp:nvSpPr>
      <dsp:spPr>
        <a:xfrm>
          <a:off x="0" y="4358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357D7-FCD5-4A29-9DCB-4116A789062F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875F8-07A8-460F-95FF-D1050D3CDD45}">
      <dsp:nvSpPr>
        <dsp:cNvPr id="0" name=""/>
        <dsp:cNvSpPr/>
      </dsp:nvSpPr>
      <dsp:spPr>
        <a:xfrm>
          <a:off x="1072178" y="4358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LLMs can consume 1000s of megawatt hours of electricity</a:t>
          </a:r>
        </a:p>
      </dsp:txBody>
      <dsp:txXfrm>
        <a:off x="1072178" y="4358"/>
        <a:ext cx="5188921" cy="928293"/>
      </dsp:txXfrm>
    </dsp:sp>
    <dsp:sp modelId="{ADFEAB04-84B3-41FF-9D38-E32F584E47FD}">
      <dsp:nvSpPr>
        <dsp:cNvPr id="0" name=""/>
        <dsp:cNvSpPr/>
      </dsp:nvSpPr>
      <dsp:spPr>
        <a:xfrm>
          <a:off x="0" y="1164724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59596-B394-4B24-AFB9-79BEFBE7D694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3E5F0-9855-416A-8E4B-B24536ABCC44}">
      <dsp:nvSpPr>
        <dsp:cNvPr id="0" name=""/>
        <dsp:cNvSpPr/>
      </dsp:nvSpPr>
      <dsp:spPr>
        <a:xfrm>
          <a:off x="1072178" y="1164724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Emit hundreds of tons of carbon</a:t>
          </a:r>
        </a:p>
      </dsp:txBody>
      <dsp:txXfrm>
        <a:off x="1072178" y="1164724"/>
        <a:ext cx="5188921" cy="928293"/>
      </dsp:txXfrm>
    </dsp:sp>
    <dsp:sp modelId="{19C699B7-70A4-4B8B-9BD4-B8FE69BC8CF6}">
      <dsp:nvSpPr>
        <dsp:cNvPr id="0" name=""/>
        <dsp:cNvSpPr/>
      </dsp:nvSpPr>
      <dsp:spPr>
        <a:xfrm>
          <a:off x="0" y="2325090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B6F0AF-5652-48BE-8044-C0BC19E0FD36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49EA6-6E52-4C87-81DB-7021693FCCF2}">
      <dsp:nvSpPr>
        <dsp:cNvPr id="0" name=""/>
        <dsp:cNvSpPr/>
      </dsp:nvSpPr>
      <dsp:spPr>
        <a:xfrm>
          <a:off x="1072178" y="2325090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Model training can lead to evaporation of astonishing amount of fresh water into the atmosphere for data center heat rejection</a:t>
          </a:r>
        </a:p>
      </dsp:txBody>
      <dsp:txXfrm>
        <a:off x="1072178" y="2325090"/>
        <a:ext cx="5188921" cy="928293"/>
      </dsp:txXfrm>
    </dsp:sp>
    <dsp:sp modelId="{AE1F5D37-A948-4936-BB2A-93BC464B3F5A}">
      <dsp:nvSpPr>
        <dsp:cNvPr id="0" name=""/>
        <dsp:cNvSpPr/>
      </dsp:nvSpPr>
      <dsp:spPr>
        <a:xfrm>
          <a:off x="0" y="3485457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D9CAD-31D4-4E9C-90AA-2684C9EBC367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49F6A-504E-47AB-846E-77801D340CE3}">
      <dsp:nvSpPr>
        <dsp:cNvPr id="0" name=""/>
        <dsp:cNvSpPr/>
      </dsp:nvSpPr>
      <dsp:spPr>
        <a:xfrm>
          <a:off x="1072178" y="3485457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Generation of electricity is through fossil fuel combustion -&gt; local air pollution -&gt; thermal pollution in water</a:t>
          </a:r>
        </a:p>
      </dsp:txBody>
      <dsp:txXfrm>
        <a:off x="1072178" y="3485457"/>
        <a:ext cx="5188921" cy="928293"/>
      </dsp:txXfrm>
    </dsp:sp>
    <dsp:sp modelId="{E3D9D1B0-057D-4BDB-B1F7-68135A0D42EB}">
      <dsp:nvSpPr>
        <dsp:cNvPr id="0" name=""/>
        <dsp:cNvSpPr/>
      </dsp:nvSpPr>
      <dsp:spPr>
        <a:xfrm>
          <a:off x="0" y="4645823"/>
          <a:ext cx="6261100" cy="9282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70541-F6C5-4AD8-B006-7D9A99D30129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1C30F-826B-43D5-92E2-76E44307132B}">
      <dsp:nvSpPr>
        <dsp:cNvPr id="0" name=""/>
        <dsp:cNvSpPr/>
      </dsp:nvSpPr>
      <dsp:spPr>
        <a:xfrm>
          <a:off x="1072178" y="4645823"/>
          <a:ext cx="5188921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Product of solid waste</a:t>
          </a:r>
        </a:p>
      </dsp:txBody>
      <dsp:txXfrm>
        <a:off x="1072178" y="4645823"/>
        <a:ext cx="5188921" cy="928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9BBA1-0511-4A99-98E7-28CB7DF8A718}">
      <dsp:nvSpPr>
        <dsp:cNvPr id="0" name=""/>
        <dsp:cNvSpPr/>
      </dsp:nvSpPr>
      <dsp:spPr>
        <a:xfrm>
          <a:off x="0" y="1804"/>
          <a:ext cx="6261100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7CF61-163D-479F-B490-8AEF005CCD21}">
      <dsp:nvSpPr>
        <dsp:cNvPr id="0" name=""/>
        <dsp:cNvSpPr/>
      </dsp:nvSpPr>
      <dsp:spPr>
        <a:xfrm>
          <a:off x="232606" y="174817"/>
          <a:ext cx="422920" cy="422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D383F-0608-4E37-8A85-419FED6835B7}">
      <dsp:nvSpPr>
        <dsp:cNvPr id="0" name=""/>
        <dsp:cNvSpPr/>
      </dsp:nvSpPr>
      <dsp:spPr>
        <a:xfrm>
          <a:off x="888133" y="1804"/>
          <a:ext cx="5372966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/>
            <a:t>Collection of sensitive data</a:t>
          </a:r>
          <a:endParaRPr lang="en-US" sz="1900" kern="1200"/>
        </a:p>
      </dsp:txBody>
      <dsp:txXfrm>
        <a:off x="888133" y="1804"/>
        <a:ext cx="5372966" cy="768947"/>
      </dsp:txXfrm>
    </dsp:sp>
    <dsp:sp modelId="{9BD72DF8-66F2-44C0-8D1F-481C23D02668}">
      <dsp:nvSpPr>
        <dsp:cNvPr id="0" name=""/>
        <dsp:cNvSpPr/>
      </dsp:nvSpPr>
      <dsp:spPr>
        <a:xfrm>
          <a:off x="0" y="962988"/>
          <a:ext cx="6261100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D333B-E447-442D-A65C-CC086261E898}">
      <dsp:nvSpPr>
        <dsp:cNvPr id="0" name=""/>
        <dsp:cNvSpPr/>
      </dsp:nvSpPr>
      <dsp:spPr>
        <a:xfrm>
          <a:off x="232606" y="1136001"/>
          <a:ext cx="422920" cy="422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EB31A1-C493-4C9D-83C5-107E366150E6}">
      <dsp:nvSpPr>
        <dsp:cNvPr id="0" name=""/>
        <dsp:cNvSpPr/>
      </dsp:nvSpPr>
      <dsp:spPr>
        <a:xfrm>
          <a:off x="888133" y="962988"/>
          <a:ext cx="5372966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/>
            <a:t>Collection of data without consent</a:t>
          </a:r>
          <a:endParaRPr lang="en-US" sz="1900" kern="1200"/>
        </a:p>
      </dsp:txBody>
      <dsp:txXfrm>
        <a:off x="888133" y="962988"/>
        <a:ext cx="5372966" cy="768947"/>
      </dsp:txXfrm>
    </dsp:sp>
    <dsp:sp modelId="{3220044D-5790-4B99-BE6D-19F38865A11A}">
      <dsp:nvSpPr>
        <dsp:cNvPr id="0" name=""/>
        <dsp:cNvSpPr/>
      </dsp:nvSpPr>
      <dsp:spPr>
        <a:xfrm>
          <a:off x="0" y="1924172"/>
          <a:ext cx="6261100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04BF0-422B-4F47-8B95-1F5E99917150}">
      <dsp:nvSpPr>
        <dsp:cNvPr id="0" name=""/>
        <dsp:cNvSpPr/>
      </dsp:nvSpPr>
      <dsp:spPr>
        <a:xfrm>
          <a:off x="232606" y="2097185"/>
          <a:ext cx="422920" cy="422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61FE1-B121-4AF7-919B-1CC0E753276C}">
      <dsp:nvSpPr>
        <dsp:cNvPr id="0" name=""/>
        <dsp:cNvSpPr/>
      </dsp:nvSpPr>
      <dsp:spPr>
        <a:xfrm>
          <a:off x="888133" y="1924172"/>
          <a:ext cx="5372966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/>
            <a:t>Use of data without permission</a:t>
          </a:r>
          <a:endParaRPr lang="en-US" sz="1900" kern="1200"/>
        </a:p>
      </dsp:txBody>
      <dsp:txXfrm>
        <a:off x="888133" y="1924172"/>
        <a:ext cx="5372966" cy="768947"/>
      </dsp:txXfrm>
    </dsp:sp>
    <dsp:sp modelId="{53405079-B3CE-41CE-B544-7F91ED7D9594}">
      <dsp:nvSpPr>
        <dsp:cNvPr id="0" name=""/>
        <dsp:cNvSpPr/>
      </dsp:nvSpPr>
      <dsp:spPr>
        <a:xfrm>
          <a:off x="0" y="2885355"/>
          <a:ext cx="6261100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05305-DC50-460D-B6F7-7AFB22B568C9}">
      <dsp:nvSpPr>
        <dsp:cNvPr id="0" name=""/>
        <dsp:cNvSpPr/>
      </dsp:nvSpPr>
      <dsp:spPr>
        <a:xfrm>
          <a:off x="232606" y="3058368"/>
          <a:ext cx="422920" cy="4229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39F77-86CE-48DB-B114-0B421BE8BC6F}">
      <dsp:nvSpPr>
        <dsp:cNvPr id="0" name=""/>
        <dsp:cNvSpPr/>
      </dsp:nvSpPr>
      <dsp:spPr>
        <a:xfrm>
          <a:off x="888133" y="2885355"/>
          <a:ext cx="5372966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/>
            <a:t>Unchecked surveillance and bias</a:t>
          </a:r>
          <a:endParaRPr lang="en-US" sz="1900" kern="1200"/>
        </a:p>
      </dsp:txBody>
      <dsp:txXfrm>
        <a:off x="888133" y="2885355"/>
        <a:ext cx="5372966" cy="768947"/>
      </dsp:txXfrm>
    </dsp:sp>
    <dsp:sp modelId="{5088E43D-99E8-4E12-B14E-5C1B22BA31E2}">
      <dsp:nvSpPr>
        <dsp:cNvPr id="0" name=""/>
        <dsp:cNvSpPr/>
      </dsp:nvSpPr>
      <dsp:spPr>
        <a:xfrm>
          <a:off x="0" y="3846539"/>
          <a:ext cx="6261100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A97BB-31A0-4ACB-B985-3341803CC930}">
      <dsp:nvSpPr>
        <dsp:cNvPr id="0" name=""/>
        <dsp:cNvSpPr/>
      </dsp:nvSpPr>
      <dsp:spPr>
        <a:xfrm>
          <a:off x="232606" y="4019552"/>
          <a:ext cx="422920" cy="42292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7AEEB-C574-47CF-ACD9-5F6E724B0799}">
      <dsp:nvSpPr>
        <dsp:cNvPr id="0" name=""/>
        <dsp:cNvSpPr/>
      </dsp:nvSpPr>
      <dsp:spPr>
        <a:xfrm>
          <a:off x="888133" y="3846539"/>
          <a:ext cx="5372966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/>
            <a:t>Data exfiltration</a:t>
          </a:r>
          <a:endParaRPr lang="en-US" sz="1900" kern="1200"/>
        </a:p>
      </dsp:txBody>
      <dsp:txXfrm>
        <a:off x="888133" y="3846539"/>
        <a:ext cx="5372966" cy="768947"/>
      </dsp:txXfrm>
    </dsp:sp>
    <dsp:sp modelId="{7ED29D73-A416-4586-8A0C-0BF4549E74FC}">
      <dsp:nvSpPr>
        <dsp:cNvPr id="0" name=""/>
        <dsp:cNvSpPr/>
      </dsp:nvSpPr>
      <dsp:spPr>
        <a:xfrm>
          <a:off x="0" y="4807723"/>
          <a:ext cx="6261100" cy="76894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547FF-69A1-4A10-B09E-1C6FBBA8449D}">
      <dsp:nvSpPr>
        <dsp:cNvPr id="0" name=""/>
        <dsp:cNvSpPr/>
      </dsp:nvSpPr>
      <dsp:spPr>
        <a:xfrm>
          <a:off x="232606" y="4980736"/>
          <a:ext cx="422920" cy="42292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4D52DB-81D0-4A33-A657-73091CE44C74}">
      <dsp:nvSpPr>
        <dsp:cNvPr id="0" name=""/>
        <dsp:cNvSpPr/>
      </dsp:nvSpPr>
      <dsp:spPr>
        <a:xfrm>
          <a:off x="888133" y="4807723"/>
          <a:ext cx="5372966" cy="768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80" tIns="81380" rIns="81380" bIns="8138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i="0" kern="1200"/>
            <a:t>Data leakage</a:t>
          </a:r>
          <a:endParaRPr lang="en-US" sz="1900" kern="1200"/>
        </a:p>
      </dsp:txBody>
      <dsp:txXfrm>
        <a:off x="888133" y="4807723"/>
        <a:ext cx="5372966" cy="768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FC01-E00E-0342-B7D4-96BFCD0975B1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71083-FA4F-F547-832D-4A0E90C9F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Education Policy Institute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1083-FA4F-F547-832D-4A0E90C9F6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51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034F-8831-4D46-8866-B7ADDD9524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9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034F-8831-4D46-8866-B7ADDD9524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11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www.noemamag.com</a:t>
            </a:r>
            <a:r>
              <a:rPr lang="en-US" dirty="0"/>
              <a:t>/the-exploited-labor-behind-artificial-intelligence/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1083-FA4F-F547-832D-4A0E90C9F6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08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hbr.org</a:t>
            </a:r>
            <a:r>
              <a:rPr lang="en-US" dirty="0"/>
              <a:t>/2024/07/the-uneven-distribution-of-ais-environmental-impacts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1083-FA4F-F547-832D-4A0E90C9F6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7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www.ibm.com</a:t>
            </a:r>
            <a:r>
              <a:rPr lang="en-US" dirty="0"/>
              <a:t>/think/insights/ai-privacy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71083-FA4F-F547-832D-4A0E90C9F6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7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70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689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55886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88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94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069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68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CF0EC4B-54ED-4041-B552-9BA760FA3DBA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2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42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9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6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73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3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81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j.George@gold.ac.uk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2E911EF-80F5-4781-A4DF-44EFAF242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A2A734-17E4-44D5-9630-D54D6AF74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FFB5C33-24B2-4764-BDBD-4C10A21D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8808" y="0"/>
            <a:ext cx="340319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EB601E2-EFED-4313-BEE4-9E27B94FC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2852"/>
            <a:ext cx="9110541" cy="24655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425DB5A-CEE1-4EE1-8C4A-689E49D354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9110542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F47B5-4B4A-7AD7-2FA7-0A0EE02FF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10" y="2733709"/>
            <a:ext cx="7657792" cy="1373070"/>
          </a:xfrm>
        </p:spPr>
        <p:txBody>
          <a:bodyPr>
            <a:normAutofit/>
          </a:bodyPr>
          <a:lstStyle/>
          <a:p>
            <a:r>
              <a:rPr lang="en-US" sz="4600">
                <a:solidFill>
                  <a:srgbClr val="FFFFFF"/>
                </a:solidFill>
              </a:rPr>
              <a:t>A Framework for Generative AI in Higher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25A417-64BD-0057-EAC2-496907C57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4149" y="4394039"/>
            <a:ext cx="7304152" cy="1117687"/>
          </a:xfrm>
        </p:spPr>
        <p:txBody>
          <a:bodyPr>
            <a:normAutofit/>
          </a:bodyPr>
          <a:lstStyle/>
          <a:p>
            <a:r>
              <a:rPr lang="en-US"/>
              <a:t>Professor Jennifer George</a:t>
            </a:r>
          </a:p>
        </p:txBody>
      </p:sp>
    </p:spTree>
    <p:extLst>
      <p:ext uri="{BB962C8B-B14F-4D97-AF65-F5344CB8AC3E}">
        <p14:creationId xmlns:p14="http://schemas.microsoft.com/office/powerpoint/2010/main" val="105499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A342-9E53-BA58-3732-33BF3949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95A0B-7A77-34C2-A3D0-8BE29424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neutral is AI and what are the political and financial driving forces? </a:t>
            </a:r>
          </a:p>
          <a:p>
            <a:r>
              <a:rPr lang="en-US" dirty="0"/>
              <a:t>Can you train Gen AI in moral values? Is the responsibility for morality shifting from humans to AI?</a:t>
            </a:r>
          </a:p>
          <a:p>
            <a:r>
              <a:rPr lang="en-US" dirty="0"/>
              <a:t>What’s the role of Gen AI in human flourishing</a:t>
            </a:r>
          </a:p>
          <a:p>
            <a:r>
              <a:rPr lang="en-US" dirty="0"/>
              <a:t>What’s the role of Gen AI in stewardship</a:t>
            </a:r>
          </a:p>
          <a:p>
            <a:r>
              <a:rPr lang="en-US" dirty="0"/>
              <a:t>What does the use of Gen AI do to human relationships and the environment?</a:t>
            </a:r>
          </a:p>
        </p:txBody>
      </p:sp>
    </p:spTree>
    <p:extLst>
      <p:ext uri="{BB962C8B-B14F-4D97-AF65-F5344CB8AC3E}">
        <p14:creationId xmlns:p14="http://schemas.microsoft.com/office/powerpoint/2010/main" val="47212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 descr="3D black question marks with one yellow question mark">
            <a:extLst>
              <a:ext uri="{FF2B5EF4-FFF2-40B4-BE49-F238E27FC236}">
                <a16:creationId xmlns:a16="http://schemas.microsoft.com/office/drawing/2014/main" id="{87F8F026-DDC3-EB4D-278A-14966D0ECB7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092" r="26225" b="1"/>
          <a:stretch/>
        </p:blipFill>
        <p:spPr>
          <a:xfrm>
            <a:off x="7550980" y="10"/>
            <a:ext cx="4637843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EE71C-DC3A-487A-8C8C-AF7DF167D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DF98E5E-94E4-48A3-8B63-E82760939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75E5EE-B67B-4683-3776-DB32A120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733709"/>
            <a:ext cx="6752110" cy="13730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CDA263-D226-C3FC-71BF-BA51DEB55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2" y="4394039"/>
            <a:ext cx="6752109" cy="11176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1"/>
                </a:solidFill>
                <a:hlinkClick r:id="rId6"/>
              </a:rPr>
              <a:t>j.george@gold.ac.uk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565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 descr="Colourful carved figures of humans">
            <a:extLst>
              <a:ext uri="{FF2B5EF4-FFF2-40B4-BE49-F238E27FC236}">
                <a16:creationId xmlns:a16="http://schemas.microsoft.com/office/drawing/2014/main" id="{F8B1FF11-FEBA-5C3F-55FE-5906CC8E2A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872" r="10639" b="-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D2469-9D00-0FA2-7425-D72E57EF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>
            <a:normAutofit/>
          </a:bodyPr>
          <a:lstStyle/>
          <a:p>
            <a:r>
              <a:rPr lang="en-US" sz="3200"/>
              <a:t>Exploitation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E2BDC-E414-D5FE-8EA6-11CC69596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3581635" cy="3599316"/>
          </a:xfrm>
        </p:spPr>
        <p:txBody>
          <a:bodyPr>
            <a:normAutofit/>
          </a:bodyPr>
          <a:lstStyle/>
          <a:p>
            <a:r>
              <a:rPr lang="en-US" sz="1600"/>
              <a:t>Content tagging and content moderation for LLMs is completed by millions of people across the world</a:t>
            </a:r>
          </a:p>
          <a:p>
            <a:pPr lvl="1"/>
            <a:r>
              <a:rPr lang="en-US" sz="1600"/>
              <a:t>Underpaid</a:t>
            </a:r>
          </a:p>
          <a:p>
            <a:pPr lvl="1"/>
            <a:r>
              <a:rPr lang="en-US" sz="1600"/>
              <a:t>Have to watch inappropriate content to reject -&gt; trauma</a:t>
            </a:r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  <a:p>
            <a:pPr lvl="1"/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4371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D4FDB1-DA43-DA80-A7A9-7896EFCA0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100"/>
              <a:t>Environmental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70D535-27FD-8F5E-4D70-7476F0BF2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306925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24718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2A773CA-28F4-49C2-BFA3-49A5867C7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C72BA-4476-4E4B-BC37-9A75FD0C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09A16D-868B-4145-BBC6-555098537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92EB33-38E1-4175-8EE2-9BB8CC15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CAE5CF-5D29-4779-83E1-BDB64E4F3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C60356-F12C-DA54-5424-CA1EBD54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>
            <a:normAutofit/>
          </a:bodyPr>
          <a:lstStyle/>
          <a:p>
            <a:pPr algn="r"/>
            <a:r>
              <a:rPr lang="en-US" sz="4400"/>
              <a:t>Data and Privacy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828811-EDFD-995B-5E51-0D5D267D41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423608"/>
              </p:ext>
            </p:extLst>
          </p:nvPr>
        </p:nvGraphicFramePr>
        <p:xfrm>
          <a:off x="5284788" y="639763"/>
          <a:ext cx="6261100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55923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58A0-BCEC-EE73-10DA-B656E4E5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Bias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D64FE5-CD9B-FBC7-39BF-9D2573F17D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046" y="0"/>
            <a:ext cx="6091954" cy="6819023"/>
          </a:xfrm>
        </p:spPr>
      </p:pic>
    </p:spTree>
    <p:extLst>
      <p:ext uri="{BB962C8B-B14F-4D97-AF65-F5344CB8AC3E}">
        <p14:creationId xmlns:p14="http://schemas.microsoft.com/office/powerpoint/2010/main" val="311815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E8D5-D912-C4F8-F1A4-1D5B9BD85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D5157-C698-94E8-9951-EB51259A1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Professor in Computing</a:t>
            </a:r>
          </a:p>
          <a:p>
            <a:r>
              <a:rPr lang="en-US" dirty="0"/>
              <a:t>Human Computer Interaction &gt; Accessibility</a:t>
            </a:r>
          </a:p>
          <a:p>
            <a:pPr lvl="1"/>
            <a:r>
              <a:rPr lang="en-US" dirty="0"/>
              <a:t>Tech + disability</a:t>
            </a:r>
          </a:p>
          <a:p>
            <a:r>
              <a:rPr lang="en-US" dirty="0"/>
              <a:t>Tech + (faith and belief)</a:t>
            </a:r>
          </a:p>
          <a:p>
            <a:r>
              <a:rPr lang="en-US" dirty="0"/>
              <a:t>Interest in legislation, regulations, policies</a:t>
            </a:r>
          </a:p>
          <a:p>
            <a:r>
              <a:rPr lang="en-US" dirty="0"/>
              <a:t>Leadership roles in Higher Education: Head of Computing, Chair AI Working Group</a:t>
            </a:r>
          </a:p>
          <a:p>
            <a:r>
              <a:rPr lang="en-US" dirty="0"/>
              <a:t>Teaching and scholarship (20+ years)</a:t>
            </a:r>
          </a:p>
          <a:p>
            <a:pPr lvl="1"/>
            <a:r>
              <a:rPr lang="en-US" dirty="0"/>
              <a:t>Impact work</a:t>
            </a:r>
          </a:p>
          <a:p>
            <a:pPr lvl="1"/>
            <a:r>
              <a:rPr lang="en-US" dirty="0"/>
              <a:t>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26484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1E83C-4780-5A6C-95E9-54E169866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 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A71D2-8C40-8560-ABF0-80AA2BF0A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Publicly available for 2-3 years</a:t>
            </a:r>
          </a:p>
          <a:p>
            <a:r>
              <a:rPr lang="en-US" dirty="0"/>
              <a:t>In the context of HE, used for </a:t>
            </a:r>
            <a:r>
              <a:rPr lang="en-US" dirty="0" err="1"/>
              <a:t>eg.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Preparing courses</a:t>
            </a:r>
          </a:p>
          <a:p>
            <a:pPr lvl="1"/>
            <a:r>
              <a:rPr lang="en-US" dirty="0"/>
              <a:t>Creating teaching resources</a:t>
            </a:r>
          </a:p>
          <a:p>
            <a:pPr lvl="1"/>
            <a:r>
              <a:rPr lang="en-US" dirty="0"/>
              <a:t>Creating assessments</a:t>
            </a:r>
          </a:p>
          <a:p>
            <a:pPr lvl="1"/>
            <a:r>
              <a:rPr lang="en-US" dirty="0"/>
              <a:t>Completing assessments</a:t>
            </a:r>
          </a:p>
          <a:p>
            <a:pPr lvl="1"/>
            <a:r>
              <a:rPr lang="en-US" dirty="0"/>
              <a:t>Marking / providing feedback</a:t>
            </a:r>
          </a:p>
          <a:p>
            <a:pPr lvl="1"/>
            <a:r>
              <a:rPr lang="en-US" dirty="0"/>
              <a:t>Using for research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CEAC-04AA-D797-ADA3-01D6E8E19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is this a reality? (HEPI data)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06FDF-CB76-6681-66E4-E3E2C3ED1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 of over 1,000 students who were surveyed in 2024, </a:t>
            </a:r>
          </a:p>
          <a:p>
            <a:pPr lvl="1"/>
            <a:r>
              <a:rPr lang="en-US" dirty="0"/>
              <a:t>92% use Gen AI tools in some form (up from 66% from 2023)</a:t>
            </a:r>
          </a:p>
          <a:p>
            <a:pPr lvl="1"/>
            <a:r>
              <a:rPr lang="en-US" dirty="0"/>
              <a:t>88% use it for assessments (up from 53%)</a:t>
            </a:r>
          </a:p>
          <a:p>
            <a:pPr lvl="1"/>
            <a:r>
              <a:rPr lang="en-US" dirty="0"/>
              <a:t>Main use is explanations, summaries and recommended reading</a:t>
            </a:r>
          </a:p>
          <a:p>
            <a:pPr lvl="1"/>
            <a:r>
              <a:rPr lang="en-US" dirty="0"/>
              <a:t>They use it as it saves time and quality of their work</a:t>
            </a:r>
          </a:p>
          <a:p>
            <a:pPr lvl="1"/>
            <a:r>
              <a:rPr lang="en-US" dirty="0"/>
              <a:t>Those who don’t use it for assessment are worried of being accused of academic misconduct and / or getting false or biased results</a:t>
            </a:r>
          </a:p>
          <a:p>
            <a:pPr lvl="2"/>
            <a:r>
              <a:rPr lang="en-US" dirty="0"/>
              <a:t>Women are more worried than men</a:t>
            </a:r>
          </a:p>
          <a:p>
            <a:pPr lvl="2"/>
            <a:r>
              <a:rPr lang="en-US" dirty="0"/>
              <a:t>Wealthier students also worried less (possibly paid services)</a:t>
            </a:r>
          </a:p>
          <a:p>
            <a:pPr lvl="1"/>
            <a:r>
              <a:rPr lang="en-US" dirty="0"/>
              <a:t>Digital divide has widened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3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BAF84-5E0B-2B34-04BB-745EC6CA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statistics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01670-B23C-2672-944E-5F64F9AC9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80% of students say their HEIs have a clear AI policy</a:t>
            </a:r>
          </a:p>
          <a:p>
            <a:r>
              <a:rPr lang="en-US" dirty="0"/>
              <a:t>76% know the use of AI would be spotted in their work</a:t>
            </a:r>
          </a:p>
          <a:p>
            <a:r>
              <a:rPr lang="en-US" dirty="0"/>
              <a:t>36% of students have received support to develop Gen AI skills</a:t>
            </a:r>
          </a:p>
          <a:p>
            <a:r>
              <a:rPr lang="en-US" dirty="0"/>
              <a:t>42% of students believe their staff are knowledgeable in AI to help them</a:t>
            </a:r>
          </a:p>
          <a:p>
            <a:r>
              <a:rPr lang="en-US" dirty="0"/>
              <a:t>Students are neutral about their assessments being graded by AI</a:t>
            </a:r>
          </a:p>
        </p:txBody>
      </p:sp>
    </p:spTree>
    <p:extLst>
      <p:ext uri="{BB962C8B-B14F-4D97-AF65-F5344CB8AC3E}">
        <p14:creationId xmlns:p14="http://schemas.microsoft.com/office/powerpoint/2010/main" val="31821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4EA2-C6DA-4F47-8CC3-E2F720D1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questions and debates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EACE5-22CB-34B4-0BD7-5732E0FD7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Should students be allowed to used? </a:t>
            </a:r>
          </a:p>
          <a:p>
            <a:r>
              <a:rPr lang="en-US" dirty="0"/>
              <a:t>Should staff be allowed to use?</a:t>
            </a:r>
          </a:p>
          <a:p>
            <a:r>
              <a:rPr lang="en-US" dirty="0"/>
              <a:t>Is the information from Gen AI reliable?</a:t>
            </a:r>
          </a:p>
          <a:p>
            <a:r>
              <a:rPr lang="en-US" dirty="0"/>
              <a:t>Is the information from Gen AI ethical? </a:t>
            </a:r>
          </a:p>
          <a:p>
            <a:r>
              <a:rPr lang="en-US" dirty="0"/>
              <a:t>How important are prompt engineering skills for careers?</a:t>
            </a:r>
          </a:p>
          <a:p>
            <a:r>
              <a:rPr lang="en-US" dirty="0"/>
              <a:t>What happens to my usage data?</a:t>
            </a:r>
          </a:p>
          <a:p>
            <a:r>
              <a:rPr lang="en-US" dirty="0"/>
              <a:t>When students record us, what happens to what we say?</a:t>
            </a:r>
          </a:p>
          <a:p>
            <a:r>
              <a:rPr lang="en-US" dirty="0"/>
              <a:t>Can students with disabilities continue to use their devices?</a:t>
            </a:r>
          </a:p>
        </p:txBody>
      </p:sp>
    </p:spTree>
    <p:extLst>
      <p:ext uri="{BB962C8B-B14F-4D97-AF65-F5344CB8AC3E}">
        <p14:creationId xmlns:p14="http://schemas.microsoft.com/office/powerpoint/2010/main" val="38878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1359DD8-32BB-4514-BA38-7475B58675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137989"/>
              </p:ext>
            </p:extLst>
          </p:nvPr>
        </p:nvGraphicFramePr>
        <p:xfrm>
          <a:off x="2420710" y="262616"/>
          <a:ext cx="6921227" cy="6595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64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61EC30-D220-B5DB-05F9-66327FCB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GenAI</a:t>
            </a:r>
            <a:r>
              <a:rPr lang="en-US" dirty="0"/>
              <a:t> Framework and outcomes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6C7A23-3775-A9A0-1F2C-F493413AA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47045"/>
            <a:ext cx="3932237" cy="381158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Understanding about our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Policy – overarching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Influence existing policies </a:t>
            </a:r>
            <a:r>
              <a:rPr lang="en-US" dirty="0" err="1"/>
              <a:t>eg.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and </a:t>
            </a:r>
            <a:r>
              <a:rPr lang="en-US" dirty="0" err="1"/>
              <a:t>GenAI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CPD and Guides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is Gen AI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 AI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Productivity tools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Prompt engineering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Setting up your own LMS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Research and coursework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Ethics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Publications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Employment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Staying safe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52CB25E-33D8-B01A-7162-16E4EEF62E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466064"/>
              </p:ext>
            </p:extLst>
          </p:nvPr>
        </p:nvGraphicFramePr>
        <p:xfrm>
          <a:off x="6096000" y="1927654"/>
          <a:ext cx="5713912" cy="493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76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32A1-4B78-FA19-9A19-C8C57760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A2DD2-120C-F0E1-183A-4B32D1DE4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Bias and fairness detection </a:t>
            </a:r>
          </a:p>
          <a:p>
            <a:r>
              <a:rPr lang="en-US" dirty="0"/>
              <a:t>Mis / disinformation </a:t>
            </a:r>
          </a:p>
          <a:p>
            <a:r>
              <a:rPr lang="en-US" dirty="0"/>
              <a:t>Data and privacy </a:t>
            </a:r>
          </a:p>
          <a:p>
            <a:r>
              <a:rPr lang="en-US" dirty="0"/>
              <a:t>Sustainability </a:t>
            </a:r>
          </a:p>
          <a:p>
            <a:r>
              <a:rPr lang="en-US" dirty="0"/>
              <a:t>Exploitation </a:t>
            </a:r>
          </a:p>
          <a:p>
            <a:r>
              <a:rPr lang="en-US" dirty="0"/>
              <a:t>How to check for ethical issues </a:t>
            </a:r>
          </a:p>
        </p:txBody>
      </p:sp>
    </p:spTree>
    <p:extLst>
      <p:ext uri="{BB962C8B-B14F-4D97-AF65-F5344CB8AC3E}">
        <p14:creationId xmlns:p14="http://schemas.microsoft.com/office/powerpoint/2010/main" val="29344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4129</TotalTime>
  <Words>674</Words>
  <Application>Microsoft Macintosh PowerPoint</Application>
  <PresentationFormat>Widescreen</PresentationFormat>
  <Paragraphs>122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Trebuchet MS</vt:lpstr>
      <vt:lpstr>Berlin</vt:lpstr>
      <vt:lpstr>A Framework for Generative AI in Higher Education</vt:lpstr>
      <vt:lpstr>My Background</vt:lpstr>
      <vt:lpstr>Gen AI</vt:lpstr>
      <vt:lpstr>How much is this a reality? (HEPI data)</vt:lpstr>
      <vt:lpstr>A few more statistics</vt:lpstr>
      <vt:lpstr>Some questions and debates</vt:lpstr>
      <vt:lpstr>PowerPoint Presentation</vt:lpstr>
      <vt:lpstr>GenAI Framework and outcomes</vt:lpstr>
      <vt:lpstr>Ethics</vt:lpstr>
      <vt:lpstr>Some questions to consider</vt:lpstr>
      <vt:lpstr>Questions?</vt:lpstr>
      <vt:lpstr>Exploitation</vt:lpstr>
      <vt:lpstr>Environmental impact</vt:lpstr>
      <vt:lpstr>Data and Privacy</vt:lpstr>
      <vt:lpstr>Bias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Isaac Payne</dc:creator>
  <cp:lastModifiedBy>Jennifer George</cp:lastModifiedBy>
  <cp:revision>66</cp:revision>
  <dcterms:created xsi:type="dcterms:W3CDTF">2025-03-03T15:29:29Z</dcterms:created>
  <dcterms:modified xsi:type="dcterms:W3CDTF">2025-03-06T15:07:15Z</dcterms:modified>
</cp:coreProperties>
</file>