
<file path=[Content_Types].xml><?xml version="1.0" encoding="utf-8"?>
<Types xmlns="http://schemas.openxmlformats.org/package/2006/content-types">
  <Default Extension="png" ContentType="image/png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2.xml" ContentType="application/vnd.openxmlformats-officedocument.presentationml.slide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Default Extension="xml" ContentType="application/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3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3" r:id="rId3"/>
    <p:sldId id="266" r:id="rId4"/>
    <p:sldId id="257" r:id="rId5"/>
    <p:sldId id="265" r:id="rId6"/>
    <p:sldId id="267" r:id="rId7"/>
    <p:sldId id="262" r:id="rId8"/>
    <p:sldId id="258" r:id="rId9"/>
    <p:sldId id="259" r:id="rId10"/>
    <p:sldId id="260" r:id="rId11"/>
    <p:sldId id="269" r:id="rId12"/>
    <p:sldId id="261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934C-A006-BA45-9014-19E321F72EBA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B4D4-9846-3C43-99E3-7F80B60D1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934C-A006-BA45-9014-19E321F72EBA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B4D4-9846-3C43-99E3-7F80B60D1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934C-A006-BA45-9014-19E321F72EBA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B4D4-9846-3C43-99E3-7F80B60D1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934C-A006-BA45-9014-19E321F72EBA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B4D4-9846-3C43-99E3-7F80B60D1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934C-A006-BA45-9014-19E321F72EBA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B4D4-9846-3C43-99E3-7F80B60D1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934C-A006-BA45-9014-19E321F72EBA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B4D4-9846-3C43-99E3-7F80B60D1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934C-A006-BA45-9014-19E321F72EBA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B4D4-9846-3C43-99E3-7F80B60D1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934C-A006-BA45-9014-19E321F72EBA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B4D4-9846-3C43-99E3-7F80B60D1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934C-A006-BA45-9014-19E321F72EBA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B4D4-9846-3C43-99E3-7F80B60D1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934C-A006-BA45-9014-19E321F72EBA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B4D4-9846-3C43-99E3-7F80B60D1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934C-A006-BA45-9014-19E321F72EBA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B4D4-9846-3C43-99E3-7F80B60D1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0934C-A006-BA45-9014-19E321F72EBA}" type="datetimeFigureOut">
              <a:rPr lang="en-US" smtClean="0"/>
              <a:pPr/>
              <a:t>5/19/10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B4D4-9846-3C43-99E3-7F80B60D1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lisav/Documents/***GOLDSphd/**THESIS%20/**FINAL_2010/*VERY%20FINAL!/*work%20for%20DVD/BlowUp_PAL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Lisa Vinebaum</a:t>
            </a:r>
            <a:br>
              <a:rPr lang="en-US" dirty="0" smtClean="0"/>
            </a:br>
            <a:r>
              <a:rPr lang="en-US" dirty="0" smtClean="0"/>
              <a:t>Studio practice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i="1" dirty="0" smtClean="0"/>
              <a:t>Concrete infinity Gaza Project </a:t>
            </a:r>
            <a:r>
              <a:rPr lang="en-US" sz="2400" dirty="0" smtClean="0"/>
              <a:t>(2009)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dirty="0" smtClean="0"/>
              <a:t>Wall installation, approximately 10 </a:t>
            </a:r>
            <a:r>
              <a:rPr lang="en-US" sz="2400" dirty="0" err="1" smtClean="0"/>
              <a:t>x</a:t>
            </a:r>
            <a:r>
              <a:rPr lang="en-US" sz="2400" dirty="0" smtClean="0"/>
              <a:t> 4 feet.</a:t>
            </a:r>
            <a:br>
              <a:rPr lang="en-US" sz="2400" dirty="0" smtClean="0"/>
            </a:br>
            <a:r>
              <a:rPr lang="en-US" sz="2400" dirty="0" smtClean="0"/>
              <a:t>23 framed texts with photographs, one for every day </a:t>
            </a:r>
            <a:br>
              <a:rPr lang="en-US" sz="2400" dirty="0" smtClean="0"/>
            </a:br>
            <a:r>
              <a:rPr lang="en-US" sz="2400" dirty="0" smtClean="0"/>
              <a:t>of Operation Cast Lead, 12.27.08 – 1.18.09</a:t>
            </a:r>
            <a:endParaRPr lang="en-US" sz="2400" i="1" dirty="0"/>
          </a:p>
        </p:txBody>
      </p:sp>
      <p:pic>
        <p:nvPicPr>
          <p:cNvPr id="6" name="Content Placeholder 5" descr="CG_install view.jpg"/>
          <p:cNvPicPr>
            <a:picLocks noGrp="1" noChangeAspect="1"/>
          </p:cNvPicPr>
          <p:nvPr>
            <p:ph idx="1"/>
          </p:nvPr>
        </p:nvPicPr>
        <p:blipFill>
          <a:blip r:embed="rId2"/>
          <a:srcRect t="-4392" b="-439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i="1" dirty="0" smtClean="0"/>
              <a:t>Concrete infinity Gaza Project (detail)</a:t>
            </a:r>
            <a:br>
              <a:rPr lang="en-US" sz="2200" i="1" dirty="0" smtClean="0"/>
            </a:br>
            <a:r>
              <a:rPr lang="en-US" sz="2200" dirty="0" smtClean="0"/>
              <a:t>Text for December 29, 2009</a:t>
            </a:r>
            <a:br>
              <a:rPr lang="en-US" sz="2200" dirty="0" smtClean="0"/>
            </a:br>
            <a:r>
              <a:rPr lang="en-US" sz="2200" dirty="0" smtClean="0"/>
              <a:t>(handwritten log of everything I did that day, with photograph</a:t>
            </a:r>
            <a:r>
              <a:rPr lang="en-US" sz="2400" i="1" dirty="0" smtClean="0"/>
              <a:t>)</a:t>
            </a:r>
            <a:endParaRPr lang="en-US" sz="2400" dirty="0"/>
          </a:p>
        </p:txBody>
      </p:sp>
      <p:pic>
        <p:nvPicPr>
          <p:cNvPr id="4" name="Content Placeholder 3" descr="dec_2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3171" r="-6317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i="1" dirty="0" smtClean="0"/>
              <a:t>Concrete infinity Gaza Project (detail)</a:t>
            </a:r>
            <a:br>
              <a:rPr lang="en-US" sz="2400" i="1" dirty="0" smtClean="0"/>
            </a:br>
            <a:r>
              <a:rPr lang="en-US" sz="2400" dirty="0" smtClean="0"/>
              <a:t>Text for January 14, 2009</a:t>
            </a:r>
            <a:br>
              <a:rPr lang="en-US" sz="2400" dirty="0" smtClean="0"/>
            </a:br>
            <a:r>
              <a:rPr lang="en-US" sz="2400" dirty="0" smtClean="0"/>
              <a:t>(handwritten log of everything I did that day, with photograph</a:t>
            </a:r>
            <a:r>
              <a:rPr lang="en-US" sz="2400" i="1" dirty="0" smtClean="0"/>
              <a:t>)</a:t>
            </a:r>
            <a:endParaRPr lang="en-US" sz="2400" dirty="0"/>
          </a:p>
        </p:txBody>
      </p:sp>
      <p:pic>
        <p:nvPicPr>
          <p:cNvPr id="5" name="Content Placeholder 4" descr="jan_1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0787" r="-607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i="1" dirty="0" smtClean="0"/>
              <a:t>Blow Up</a:t>
            </a:r>
            <a:br>
              <a:rPr lang="en-US" sz="2200" i="1" dirty="0" smtClean="0"/>
            </a:br>
            <a:r>
              <a:rPr lang="en-US" sz="2200" dirty="0" smtClean="0"/>
              <a:t>QuickTime movie – click image to play</a:t>
            </a:r>
            <a:endParaRPr lang="en-US" sz="2200" dirty="0"/>
          </a:p>
        </p:txBody>
      </p:sp>
      <p:pic>
        <p:nvPicPr>
          <p:cNvPr id="4" name="BlowUp_PAL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43273" y="1600200"/>
            <a:ext cx="5657454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981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Performance-based, self-portrait works.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(Life-sized images of approximately 8 </a:t>
            </a:r>
            <a:r>
              <a:rPr lang="en-US" sz="2400" dirty="0" err="1" smtClean="0"/>
              <a:t>x</a:t>
            </a:r>
            <a:r>
              <a:rPr lang="en-US" sz="2400" dirty="0" smtClean="0"/>
              <a:t> 5 feet when printed, </a:t>
            </a:r>
            <a:br>
              <a:rPr lang="en-US" sz="2400" dirty="0" smtClean="0"/>
            </a:br>
            <a:r>
              <a:rPr lang="en-US" sz="2400" dirty="0" smtClean="0"/>
              <a:t>also shown as large-scale, projected digital images.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i="1" dirty="0" smtClean="0"/>
              <a:t>Self-portrait as a neo-Nazi </a:t>
            </a:r>
            <a:r>
              <a:rPr lang="en-US" sz="2200" dirty="0" smtClean="0"/>
              <a:t>(2004)</a:t>
            </a:r>
            <a:br>
              <a:rPr lang="en-US" sz="2200" dirty="0" smtClean="0"/>
            </a:br>
            <a:r>
              <a:rPr lang="en-US" sz="2200" dirty="0" smtClean="0"/>
              <a:t>Performance-based, self-portrait image</a:t>
            </a:r>
            <a:endParaRPr lang="en-US" sz="2200" dirty="0"/>
          </a:p>
        </p:txBody>
      </p:sp>
      <p:pic>
        <p:nvPicPr>
          <p:cNvPr id="4" name="Content Placeholder 3" descr="neo-FINAL_color correcte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3648" r="-11364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i="1" dirty="0" smtClean="0"/>
              <a:t>After Lucia </a:t>
            </a:r>
            <a:r>
              <a:rPr lang="en-US" sz="2200" dirty="0" smtClean="0"/>
              <a:t>(2006)</a:t>
            </a:r>
            <a:br>
              <a:rPr lang="en-US" sz="2200" dirty="0" smtClean="0"/>
            </a:br>
            <a:r>
              <a:rPr lang="en-US" sz="2200" dirty="0" smtClean="0"/>
              <a:t>Performance-based, self-portrait image</a:t>
            </a:r>
            <a:endParaRPr lang="en-US" sz="2200" dirty="0"/>
          </a:p>
        </p:txBody>
      </p:sp>
      <p:pic>
        <p:nvPicPr>
          <p:cNvPr id="7" name="Content Placeholder 6" descr="LR_porter_cropped_smal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8256" r="-8825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i="1" dirty="0" smtClean="0"/>
              <a:t>Self-portrait as a Palestinian martyr (You’ve come a long way baby) </a:t>
            </a:r>
            <a:r>
              <a:rPr lang="en-US" sz="2400" dirty="0" smtClean="0"/>
              <a:t>(2004)</a:t>
            </a:r>
            <a:br>
              <a:rPr lang="en-US" sz="2400" dirty="0" smtClean="0"/>
            </a:br>
            <a:r>
              <a:rPr lang="en-US" sz="2400" dirty="0" smtClean="0"/>
              <a:t>Performance-based, self-portrait image</a:t>
            </a:r>
            <a:endParaRPr lang="en-US" sz="2400" dirty="0"/>
          </a:p>
        </p:txBody>
      </p:sp>
      <p:pic>
        <p:nvPicPr>
          <p:cNvPr id="8" name="Content Placeholder 7" descr="Vinebaum_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3431" r="-12343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2400" i="1" dirty="0" smtClean="0"/>
              <a:t>Patriot Act </a:t>
            </a:r>
            <a:r>
              <a:rPr lang="en-US" sz="2400" dirty="0" smtClean="0"/>
              <a:t>(2005)</a:t>
            </a:r>
            <a:br>
              <a:rPr lang="en-US" sz="2400" dirty="0" smtClean="0"/>
            </a:br>
            <a:r>
              <a:rPr lang="en-US" sz="2400" dirty="0" smtClean="0"/>
              <a:t>Performance-based, self-portrait image</a:t>
            </a:r>
            <a:endParaRPr lang="en-US" sz="2400" dirty="0"/>
          </a:p>
        </p:txBody>
      </p:sp>
      <p:pic>
        <p:nvPicPr>
          <p:cNvPr id="4" name="Content Placeholder 3" descr="LR_Ac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6638" r="-9663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From the diptych </a:t>
            </a:r>
            <a:r>
              <a:rPr lang="en-US" sz="2200" i="1" dirty="0" smtClean="0"/>
              <a:t>Patriot Acts </a:t>
            </a:r>
            <a:r>
              <a:rPr lang="en-US" sz="2200" dirty="0" smtClean="0"/>
              <a:t>(2006)</a:t>
            </a:r>
            <a:r>
              <a:rPr lang="en-US" sz="2200" i="1" dirty="0" smtClean="0"/>
              <a:t/>
            </a:r>
            <a:br>
              <a:rPr lang="en-US" sz="2200" i="1" dirty="0" smtClean="0"/>
            </a:br>
            <a:r>
              <a:rPr lang="en-US" sz="2200" dirty="0" smtClean="0"/>
              <a:t>Performance-based, self-portrait image</a:t>
            </a:r>
            <a:endParaRPr lang="en-US" sz="2200" dirty="0"/>
          </a:p>
        </p:txBody>
      </p:sp>
      <p:pic>
        <p:nvPicPr>
          <p:cNvPr id="5" name="Content Placeholder 4" descr="LR_LV_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4103" r="-8410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From the diptych </a:t>
            </a:r>
            <a:r>
              <a:rPr lang="en-US" sz="2400" i="1" dirty="0" smtClean="0"/>
              <a:t>Patriot Acts </a:t>
            </a:r>
            <a:r>
              <a:rPr lang="en-US" sz="2400" dirty="0" smtClean="0"/>
              <a:t>(2006)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dirty="0" smtClean="0"/>
              <a:t>Performance-based, self-portrait image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6" name="Content Placeholder 5" descr="LV_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7036" r="-10703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i="1" dirty="0" smtClean="0"/>
              <a:t>Patriot Acts </a:t>
            </a:r>
            <a:r>
              <a:rPr lang="en-US" sz="2400" dirty="0" smtClean="0"/>
              <a:t>(diptych 2006) </a:t>
            </a:r>
            <a:br>
              <a:rPr lang="en-US" sz="2400" dirty="0" smtClean="0"/>
            </a:br>
            <a:r>
              <a:rPr lang="en-US" sz="2400" dirty="0" smtClean="0"/>
              <a:t>Performance-based, self-portrait images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6" name="Content Placeholder 5" descr="Patriot_Acts-both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7581" r="-1758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271</Words>
  <Application>Microsoft Macintosh PowerPoint</Application>
  <PresentationFormat>On-screen Show (4:3)</PresentationFormat>
  <Paragraphs>13</Paragraphs>
  <Slides>13</Slides>
  <Notes>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Lisa Vinebaum Studio practice</vt:lpstr>
      <vt:lpstr>Performance-based, self-portrait works.  (Life-sized images of approximately 8 x 5 feet when printed,  also shown as large-scale, projected digital images. </vt:lpstr>
      <vt:lpstr>Self-portrait as a neo-Nazi (2004) Performance-based, self-portrait image</vt:lpstr>
      <vt:lpstr>After Lucia (2006) Performance-based, self-portrait image</vt:lpstr>
      <vt:lpstr>Self-portrait as a Palestinian martyr (You’ve come a long way baby) (2004) Performance-based, self-portrait image</vt:lpstr>
      <vt:lpstr>Patriot Act (2005) Performance-based, self-portrait image</vt:lpstr>
      <vt:lpstr>From the diptych Patriot Acts (2006) Performance-based, self-portrait image</vt:lpstr>
      <vt:lpstr>From the diptych Patriot Acts (2006) Performance-based, self-portrait image </vt:lpstr>
      <vt:lpstr>Patriot Acts (diptych 2006)  Performance-based, self-portrait images </vt:lpstr>
      <vt:lpstr>Concrete infinity Gaza Project (2009) Wall installation, approximately 10 x 4 feet. 23 framed texts with photographs, one for every day  of Operation Cast Lead, 12.27.08 – 1.18.09</vt:lpstr>
      <vt:lpstr>Concrete infinity Gaza Project (detail) Text for December 29, 2009 (handwritten log of everything I did that day, with photograph)</vt:lpstr>
      <vt:lpstr>Concrete infinity Gaza Project (detail) Text for January 14, 2009 (handwritten log of everything I did that day, with photograph)</vt:lpstr>
      <vt:lpstr>Blow Up QuickTime movie – click image to play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in thesis and for viva</dc:title>
  <dc:creator>Lisa Vinebaum</dc:creator>
  <cp:lastModifiedBy>Lisa Vinebaum</cp:lastModifiedBy>
  <cp:revision>31</cp:revision>
  <dcterms:created xsi:type="dcterms:W3CDTF">2010-05-19T17:45:29Z</dcterms:created>
  <dcterms:modified xsi:type="dcterms:W3CDTF">2010-05-19T17:45:55Z</dcterms:modified>
</cp:coreProperties>
</file>