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93" r:id="rId2"/>
    <p:sldId id="403" r:id="rId3"/>
    <p:sldId id="405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49"/>
    <p:restoredTop sz="97887"/>
  </p:normalViewPr>
  <p:slideViewPr>
    <p:cSldViewPr snapToGrid="0">
      <p:cViewPr varScale="1">
        <p:scale>
          <a:sx n="229" d="100"/>
          <a:sy n="229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7C06D-576A-213B-7673-5EAF13718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30669C-717C-9D50-F44E-9DC6EA818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C7EBB-D2D7-63CD-6244-553F6AF51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7CEB-DAE6-3C45-81D0-84C1ED8415E5}" type="datetimeFigureOut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693F9-21B5-2264-4222-6DA9196F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10123-E786-0EEA-6239-72A7E541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043F-1E55-944A-8CD1-630558BC6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1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2DC4F-FF8B-FDC9-FBCD-7CFBB009B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24C0D-20FA-D5DB-5EF4-1EEE82D84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D0B6D-9FE3-E03A-860C-BEE039E1F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7CEB-DAE6-3C45-81D0-84C1ED8415E5}" type="datetimeFigureOut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A9519-F273-22CB-C3B2-7C9BC91C0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71336-9B6E-7942-78AF-05E176997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043F-1E55-944A-8CD1-630558BC6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15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30F59D-E777-5CFD-216B-EC7F95FB7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DDD0DC-4717-D165-0527-8961A1585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33802-E4B0-6540-53AA-031405203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7CEB-DAE6-3C45-81D0-84C1ED8415E5}" type="datetimeFigureOut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9A92B-EA2E-FB31-BBDF-C4D1A200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A9AF0-2338-D541-2812-928F1C92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043F-1E55-944A-8CD1-630558BC6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2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2EB24-26B3-89AC-232D-4F835FBC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22211-B447-DA51-1FDF-3AD93A9DD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D10B5-9BB1-1FA1-6B55-28D1D413D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7CEB-DAE6-3C45-81D0-84C1ED8415E5}" type="datetimeFigureOut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37361-423A-F548-50BC-8297644A1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72552-111D-4911-84B3-8BBB0715C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043F-1E55-944A-8CD1-630558BC6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F63FE-2433-83E5-B92C-D53EA9CC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4ED21-449D-0075-B122-D0032049F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8724A-D03F-E640-4DE6-683E33062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7CEB-DAE6-3C45-81D0-84C1ED8415E5}" type="datetimeFigureOut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98768-BEA9-6257-1EE6-8DBF88895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F45DF-95D7-0526-9260-046E29953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043F-1E55-944A-8CD1-630558BC6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0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D97F-E26A-5D26-E766-79227BE1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13DEE-36E0-AB45-93A1-BCB02789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B7BEF-FAD4-7F2D-A9C2-B89573020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3460AF-117E-FBD5-B279-D01A9B458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7CEB-DAE6-3C45-81D0-84C1ED8415E5}" type="datetimeFigureOut">
              <a:rPr lang="en-US" smtClean="0"/>
              <a:t>5/22/25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90FD9-2A2C-7EA5-AA26-FC4AC29DC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EDF69-66F5-3845-B6E9-5026AC6EC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043F-1E55-944A-8CD1-630558BC6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04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01A70-BA77-0F88-7173-F3B74FF9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E8E72-8B2A-22CA-544E-78EC5F7F3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1DC40-5A37-BCA9-D842-114C03EA85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B7B9C9-BF8A-FE0C-DA15-6B3F56584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C48632-DB27-4E52-F293-49CD21860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D59B72-3E21-8C1F-68D0-6067DC94C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7CEB-DAE6-3C45-81D0-84C1ED8415E5}" type="datetimeFigureOut">
              <a:rPr lang="en-US" smtClean="0"/>
              <a:t>5/22/25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228938-E236-87FF-B7A2-7A1D43C36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601588-D025-0579-445E-5E47B9C2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043F-1E55-944A-8CD1-630558BC6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8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88D62-BBDB-E8FE-A426-EAF10A4C6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CD113-770B-759D-99D9-D93521B8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7CEB-DAE6-3C45-81D0-84C1ED8415E5}" type="datetimeFigureOut">
              <a:rPr lang="en-US" smtClean="0"/>
              <a:t>5/22/25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553806-E25E-69CA-143E-3C4A825BE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1BC2B-1954-0737-CC86-D81CDCA6F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043F-1E55-944A-8CD1-630558BC6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7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77BB5E-9CEC-7710-EB54-2B2155056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7CEB-DAE6-3C45-81D0-84C1ED8415E5}" type="datetimeFigureOut">
              <a:rPr lang="en-US" smtClean="0"/>
              <a:t>5/22/25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BDF49A-4903-0D7B-2A56-1AF6FC68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775DB-E831-89E5-F72E-AB963D66D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043F-1E55-944A-8CD1-630558BC6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94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27487-9375-354E-D104-8B0E88A9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DB74A-F36F-CE52-AB70-6EDCB1115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A8A8E-FCBF-7928-FD65-E8CF97046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0BE36-18C7-BBC5-71AA-B9CCE2D3A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7CEB-DAE6-3C45-81D0-84C1ED8415E5}" type="datetimeFigureOut">
              <a:rPr lang="en-US" smtClean="0"/>
              <a:t>5/22/25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1E7FC-57B9-EEA5-32C1-0FC3DB2BE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5C35A-11F2-A7B8-7B6C-8F941047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043F-1E55-944A-8CD1-630558BC6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1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107A-A26D-7B09-C2E9-694899131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0A2CD4-E7D8-EECC-FE9D-513A40289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A9825-4D13-341C-02B4-50E5AA4D0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DEF7E-2E95-370A-B84F-AF59D48D3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D7CEB-DAE6-3C45-81D0-84C1ED8415E5}" type="datetimeFigureOut">
              <a:rPr lang="en-US" smtClean="0"/>
              <a:t>5/22/25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5A423-9D87-AA8D-C81A-EE67C1289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92749-2AE7-6E45-B901-EDA57EDC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4043F-1E55-944A-8CD1-630558BC6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0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6F9B81-3AE2-9301-41FD-AA2A6316F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5B818-9E07-7EF2-59C4-B18EF5697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DF1D6-FA5D-9F46-3E64-5C0AFBB67C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D7CEB-DAE6-3C45-81D0-84C1ED8415E5}" type="datetimeFigureOut">
              <a:rPr lang="en-US" smtClean="0"/>
              <a:t>5/22/25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B336B-C9FC-51A0-D9F3-1F5354E10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747F4-5C2B-572D-1E36-046C4829A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4043F-1E55-944A-8CD1-630558BC6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5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2303D193-31F4-C4F6-DCDE-CA1B3C5CD6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 dirty="0"/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65EBAB26-247C-8779-CE91-AEBC1865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CF2E09-2C4E-1C45-8B49-44AE865970A8}" type="slidenum">
              <a:rPr lang="en-US" altLang="en-US" sz="90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200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DBE7E986-44C8-CA1C-A905-D9DD0D99C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54" y="-5"/>
            <a:ext cx="177419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>
            <a:extLst>
              <a:ext uri="{FF2B5EF4-FFF2-40B4-BE49-F238E27FC236}">
                <a16:creationId xmlns:a16="http://schemas.microsoft.com/office/drawing/2014/main" id="{ADF6DA0C-1078-57C1-6865-AD510126F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97" y="0"/>
            <a:ext cx="2248422" cy="364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>
            <a:extLst>
              <a:ext uri="{FF2B5EF4-FFF2-40B4-BE49-F238E27FC236}">
                <a16:creationId xmlns:a16="http://schemas.microsoft.com/office/drawing/2014/main" id="{B45B34EA-9B1D-A37C-2937-5D37FA7EE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666" y="-5"/>
            <a:ext cx="2125834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>
            <a:extLst>
              <a:ext uri="{FF2B5EF4-FFF2-40B4-BE49-F238E27FC236}">
                <a16:creationId xmlns:a16="http://schemas.microsoft.com/office/drawing/2014/main" id="{E526E88E-96E7-A6ED-B3E2-B13258971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395" y="0"/>
            <a:ext cx="2033805" cy="364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8C4A8A0-BBCD-9FD7-A37B-B2A1406A0A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265" y="3644898"/>
            <a:ext cx="2145853" cy="321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098E352A-AABB-4DD6-04AF-16817AD2A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462" y="3644898"/>
            <a:ext cx="2584537" cy="321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156BCF7-EDCE-821A-7705-9C6C9EB44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118" y="3644898"/>
            <a:ext cx="2248423" cy="323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D9CDB08-50EB-D903-2227-82A6D0EC0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8296" y="0"/>
            <a:ext cx="2183703" cy="364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58AB4E6-A4B7-AFD4-9264-07EA0CE35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40" y="3644897"/>
            <a:ext cx="3331921" cy="321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EE34E1-B003-9FDB-43C8-476440F9C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9" y="0"/>
            <a:ext cx="1774195" cy="358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3BCFC5-2A48-FCDF-7ADD-6DD579AFE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9" y="3619496"/>
            <a:ext cx="1878906" cy="323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0D528AFD-51C8-508D-B820-0027BFEF5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509FD1F1-5450-EC91-689F-42D71BFE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7DF9CFE-0691-FB49-B3C0-3D571D108300}" type="slidenum">
              <a:rPr lang="en-US" altLang="en-US" sz="90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200"/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32FFAE6B-66DE-DE48-46EA-2BB7C0CD5C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579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4">
            <a:extLst>
              <a:ext uri="{FF2B5EF4-FFF2-40B4-BE49-F238E27FC236}">
                <a16:creationId xmlns:a16="http://schemas.microsoft.com/office/drawing/2014/main" id="{8B87F527-5EB8-1372-6169-F4CD544B7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0" y="549276"/>
            <a:ext cx="806419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b="1" dirty="0">
                <a:solidFill>
                  <a:srgbClr val="FFFF00"/>
                </a:solidFill>
                <a:latin typeface="Times" charset="0"/>
              </a:rPr>
              <a:t>‘This documentary reminds us that we are a normal, hard-working British community. We have fears, hopes, anxieties just like everyone else. We also drink Costa Coffee, watch Netflix and follow our football team passionately’ (Hoque quoted in Cox, 2020) </a:t>
            </a:r>
          </a:p>
        </p:txBody>
      </p:sp>
    </p:spTree>
    <p:extLst>
      <p:ext uri="{BB962C8B-B14F-4D97-AF65-F5344CB8AC3E}">
        <p14:creationId xmlns:p14="http://schemas.microsoft.com/office/powerpoint/2010/main" val="366695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79071A55-1BFD-E2D4-B80B-79B8A6F8E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BC18FBB5-7494-6978-32C3-DED0F7277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8F09923-6299-0A45-B99E-F67BD2E77490}" type="slidenum">
              <a:rPr lang="en-US" altLang="en-US" sz="90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200"/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BAFE4B51-F179-7C9E-A06E-F7A9858B01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324226" cy="3500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>
            <a:extLst>
              <a:ext uri="{FF2B5EF4-FFF2-40B4-BE49-F238E27FC236}">
                <a16:creationId xmlns:a16="http://schemas.microsoft.com/office/drawing/2014/main" id="{6ED2500B-757E-7990-EAB9-D453011E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6" y="0"/>
            <a:ext cx="4632167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>
            <a:extLst>
              <a:ext uri="{FF2B5EF4-FFF2-40B4-BE49-F238E27FC236}">
                <a16:creationId xmlns:a16="http://schemas.microsoft.com/office/drawing/2014/main" id="{7E25887F-C78C-64CE-E604-B23E73A84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95" y="4763"/>
            <a:ext cx="423560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>
            <a:extLst>
              <a:ext uri="{FF2B5EF4-FFF2-40B4-BE49-F238E27FC236}">
                <a16:creationId xmlns:a16="http://schemas.microsoft.com/office/drawing/2014/main" id="{992FC1E2-0873-DA71-E8D5-F68B88BCB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00438"/>
            <a:ext cx="3324226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7">
            <a:extLst>
              <a:ext uri="{FF2B5EF4-FFF2-40B4-BE49-F238E27FC236}">
                <a16:creationId xmlns:a16="http://schemas.microsoft.com/office/drawing/2014/main" id="{DB4F9637-F7DC-BE46-6CDD-5C8B79299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95" y="3519488"/>
            <a:ext cx="4235605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8">
            <a:extLst>
              <a:ext uri="{FF2B5EF4-FFF2-40B4-BE49-F238E27FC236}">
                <a16:creationId xmlns:a16="http://schemas.microsoft.com/office/drawing/2014/main" id="{4987C5EF-16DE-F18B-D7C4-60D105775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4" y="3316288"/>
            <a:ext cx="4632169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TextBox 4">
            <a:extLst>
              <a:ext uri="{FF2B5EF4-FFF2-40B4-BE49-F238E27FC236}">
                <a16:creationId xmlns:a16="http://schemas.microsoft.com/office/drawing/2014/main" id="{BDB26690-EAB6-6463-1952-F044087C7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0" y="620713"/>
            <a:ext cx="68214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98146"/>
              </a:buClr>
              <a:buChar char="–"/>
              <a:defRPr sz="4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8146"/>
              </a:buClr>
              <a:buChar char="–"/>
              <a:defRPr sz="4000" i="1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b="1" dirty="0">
                <a:solidFill>
                  <a:srgbClr val="FFFF00"/>
                </a:solidFill>
                <a:latin typeface="Times" charset="0"/>
              </a:rPr>
              <a:t>I conclude the documentary with the words: ‘</a:t>
            </a:r>
            <a:r>
              <a:rPr lang="en-GB" altLang="en-US" b="1" i="1" dirty="0">
                <a:solidFill>
                  <a:srgbClr val="FFFF00"/>
                </a:solidFill>
                <a:latin typeface="Times" charset="0"/>
              </a:rPr>
              <a:t>My hope and aspiration is that they will continue to come – our challenge as parents is how we instil that connection with the motherland – where it began for all of us’.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96</Words>
  <Application>Microsoft Macintosh PowerPoint</Application>
  <PresentationFormat>Widescreen</PresentationFormat>
  <Paragraphs>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Georgia</vt:lpstr>
      <vt:lpstr>Times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Aminul Hoque</dc:creator>
  <cp:lastModifiedBy>Aminul Hoque</cp:lastModifiedBy>
  <cp:revision>2</cp:revision>
  <dcterms:created xsi:type="dcterms:W3CDTF">2025-05-22T12:08:46Z</dcterms:created>
  <dcterms:modified xsi:type="dcterms:W3CDTF">2025-05-22T12:31:43Z</dcterms:modified>
</cp:coreProperties>
</file>